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media/image12.jpg" ContentType="image/png"/>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media/image19.jpg" ContentType="image/png"/>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8"/>
  </p:notesMasterIdLst>
  <p:sldIdLst>
    <p:sldId id="8484" r:id="rId2"/>
    <p:sldId id="11451" r:id="rId3"/>
    <p:sldId id="8485" r:id="rId4"/>
    <p:sldId id="8501" r:id="rId5"/>
    <p:sldId id="464" r:id="rId6"/>
    <p:sldId id="11452" r:id="rId7"/>
    <p:sldId id="11446" r:id="rId8"/>
    <p:sldId id="3858" r:id="rId9"/>
    <p:sldId id="11454" r:id="rId10"/>
    <p:sldId id="11453" r:id="rId11"/>
    <p:sldId id="11455" r:id="rId12"/>
    <p:sldId id="11447" r:id="rId13"/>
    <p:sldId id="955" r:id="rId14"/>
    <p:sldId id="11456" r:id="rId15"/>
    <p:sldId id="11457" r:id="rId16"/>
    <p:sldId id="11458" r:id="rId17"/>
    <p:sldId id="11459" r:id="rId18"/>
    <p:sldId id="11465" r:id="rId19"/>
    <p:sldId id="11472" r:id="rId20"/>
    <p:sldId id="11473" r:id="rId21"/>
    <p:sldId id="11466" r:id="rId22"/>
    <p:sldId id="11474" r:id="rId23"/>
    <p:sldId id="11475" r:id="rId24"/>
    <p:sldId id="11476" r:id="rId25"/>
    <p:sldId id="11477" r:id="rId26"/>
    <p:sldId id="11478" r:id="rId27"/>
    <p:sldId id="11479" r:id="rId28"/>
    <p:sldId id="11480" r:id="rId29"/>
    <p:sldId id="11483" r:id="rId30"/>
    <p:sldId id="11481" r:id="rId31"/>
    <p:sldId id="11482" r:id="rId32"/>
    <p:sldId id="11484" r:id="rId33"/>
    <p:sldId id="11486" r:id="rId34"/>
    <p:sldId id="11485" r:id="rId35"/>
    <p:sldId id="11487" r:id="rId36"/>
    <p:sldId id="11488" r:id="rId37"/>
    <p:sldId id="11489" r:id="rId38"/>
    <p:sldId id="11490" r:id="rId39"/>
    <p:sldId id="11491" r:id="rId40"/>
    <p:sldId id="11492" r:id="rId41"/>
    <p:sldId id="11493" r:id="rId42"/>
    <p:sldId id="11494" r:id="rId43"/>
    <p:sldId id="11495" r:id="rId44"/>
    <p:sldId id="11496" r:id="rId45"/>
    <p:sldId id="11497" r:id="rId46"/>
    <p:sldId id="11498" r:id="rId47"/>
    <p:sldId id="11499" r:id="rId48"/>
    <p:sldId id="11500" r:id="rId49"/>
    <p:sldId id="11501" r:id="rId50"/>
    <p:sldId id="11502" r:id="rId51"/>
    <p:sldId id="11503" r:id="rId52"/>
    <p:sldId id="11448" r:id="rId53"/>
    <p:sldId id="11460" r:id="rId54"/>
    <p:sldId id="11461" r:id="rId55"/>
    <p:sldId id="11464" r:id="rId56"/>
    <p:sldId id="11463" r:id="rId57"/>
  </p:sldIdLst>
  <p:sldSz cx="12192000" cy="6858000"/>
  <p:notesSz cx="6858000" cy="9144000"/>
  <p:custDataLst>
    <p:tags r:id="rId59"/>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5FFE2"/>
    <a:srgbClr val="3BFFDA"/>
    <a:srgbClr val="00E2B7"/>
    <a:srgbClr val="00C8A2"/>
    <a:srgbClr val="2CF6CD"/>
    <a:srgbClr val="0E1734"/>
    <a:srgbClr val="0D193F"/>
    <a:srgbClr val="0F1824"/>
    <a:srgbClr val="0F172E"/>
    <a:srgbClr val="0F163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352" autoAdjust="0"/>
    <p:restoredTop sz="94844" autoAdjust="0"/>
  </p:normalViewPr>
  <p:slideViewPr>
    <p:cSldViewPr snapToGrid="0">
      <p:cViewPr varScale="1">
        <p:scale>
          <a:sx n="81" d="100"/>
          <a:sy n="81" d="100"/>
        </p:scale>
        <p:origin x="235" y="67"/>
      </p:cViewPr>
      <p:guideLst/>
    </p:cSldViewPr>
  </p:slideViewPr>
  <p:notesTextViewPr>
    <p:cViewPr>
      <p:scale>
        <a:sx n="1" d="1"/>
        <a:sy n="1" d="1"/>
      </p:scale>
      <p:origin x="0" y="0"/>
    </p:cViewPr>
  </p:notesTextViewPr>
  <p:sorterViewPr>
    <p:cViewPr>
      <p:scale>
        <a:sx n="37" d="100"/>
        <a:sy n="37"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gs" Target="tags/tag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5F1DEA2-EA84-46DF-BEC9-6BD5E0968D3B}" type="datetimeFigureOut">
              <a:rPr lang="zh-CN" altLang="en-US" smtClean="0"/>
              <a:t>2024/6/6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791FF11-7757-410B-8298-80AACA39E08F}" type="slidenum">
              <a:rPr lang="zh-CN" altLang="en-US" smtClean="0"/>
              <a:t>‹#›</a:t>
            </a:fld>
            <a:endParaRPr lang="zh-CN" altLang="en-US"/>
          </a:p>
        </p:txBody>
      </p:sp>
    </p:spTree>
    <p:extLst>
      <p:ext uri="{BB962C8B-B14F-4D97-AF65-F5344CB8AC3E}">
        <p14:creationId xmlns:p14="http://schemas.microsoft.com/office/powerpoint/2010/main" val="18560193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791FF11-7757-410B-8298-80AACA39E08F}" type="slidenum">
              <a:rPr lang="zh-CN" altLang="en-US" smtClean="0"/>
              <a:t>1</a:t>
            </a:fld>
            <a:endParaRPr lang="zh-CN" altLang="en-US"/>
          </a:p>
        </p:txBody>
      </p:sp>
    </p:spTree>
    <p:extLst>
      <p:ext uri="{BB962C8B-B14F-4D97-AF65-F5344CB8AC3E}">
        <p14:creationId xmlns:p14="http://schemas.microsoft.com/office/powerpoint/2010/main" val="40673838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791FF11-7757-410B-8298-80AACA39E08F}" type="slidenum">
              <a:rPr lang="zh-CN" altLang="en-US" smtClean="0"/>
              <a:t>10</a:t>
            </a:fld>
            <a:endParaRPr lang="zh-CN" altLang="en-US"/>
          </a:p>
        </p:txBody>
      </p:sp>
    </p:spTree>
    <p:extLst>
      <p:ext uri="{BB962C8B-B14F-4D97-AF65-F5344CB8AC3E}">
        <p14:creationId xmlns:p14="http://schemas.microsoft.com/office/powerpoint/2010/main" val="8202655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34C0232-94FA-4EBE-BB9B-79FBE486032D}" type="slidenum">
              <a:rPr lang="zh-CN" altLang="en-US" smtClean="0"/>
              <a:t>11</a:t>
            </a:fld>
            <a:endParaRPr lang="zh-CN" altLang="en-US"/>
          </a:p>
        </p:txBody>
      </p:sp>
    </p:spTree>
    <p:extLst>
      <p:ext uri="{BB962C8B-B14F-4D97-AF65-F5344CB8AC3E}">
        <p14:creationId xmlns:p14="http://schemas.microsoft.com/office/powerpoint/2010/main" val="19123990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791FF11-7757-410B-8298-80AACA39E08F}" type="slidenum">
              <a:rPr lang="zh-CN" altLang="en-US" smtClean="0"/>
              <a:t>12</a:t>
            </a:fld>
            <a:endParaRPr lang="zh-CN" altLang="en-US"/>
          </a:p>
        </p:txBody>
      </p:sp>
    </p:spTree>
    <p:extLst>
      <p:ext uri="{BB962C8B-B14F-4D97-AF65-F5344CB8AC3E}">
        <p14:creationId xmlns:p14="http://schemas.microsoft.com/office/powerpoint/2010/main" val="27961977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D887AAF-E751-4D28-9652-CB887639EB47}" type="slidenum">
              <a:rPr lang="zh-CN" altLang="en-US" smtClean="0"/>
              <a:pPr/>
              <a:t>13</a:t>
            </a:fld>
            <a:endParaRPr lang="zh-CN" altLang="en-US"/>
          </a:p>
        </p:txBody>
      </p:sp>
    </p:spTree>
    <p:extLst>
      <p:ext uri="{BB962C8B-B14F-4D97-AF65-F5344CB8AC3E}">
        <p14:creationId xmlns:p14="http://schemas.microsoft.com/office/powerpoint/2010/main" val="30083163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D887AAF-E751-4D28-9652-CB887639EB47}" type="slidenum">
              <a:rPr lang="zh-CN" altLang="en-US" smtClean="0"/>
              <a:pPr/>
              <a:t>14</a:t>
            </a:fld>
            <a:endParaRPr lang="zh-CN" altLang="en-US"/>
          </a:p>
        </p:txBody>
      </p:sp>
    </p:spTree>
    <p:extLst>
      <p:ext uri="{BB962C8B-B14F-4D97-AF65-F5344CB8AC3E}">
        <p14:creationId xmlns:p14="http://schemas.microsoft.com/office/powerpoint/2010/main" val="25828255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D887AAF-E751-4D28-9652-CB887639EB47}" type="slidenum">
              <a:rPr lang="zh-CN" altLang="en-US" smtClean="0"/>
              <a:pPr/>
              <a:t>15</a:t>
            </a:fld>
            <a:endParaRPr lang="zh-CN" altLang="en-US"/>
          </a:p>
        </p:txBody>
      </p:sp>
    </p:spTree>
    <p:extLst>
      <p:ext uri="{BB962C8B-B14F-4D97-AF65-F5344CB8AC3E}">
        <p14:creationId xmlns:p14="http://schemas.microsoft.com/office/powerpoint/2010/main" val="29665727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D887AAF-E751-4D28-9652-CB887639EB47}" type="slidenum">
              <a:rPr lang="zh-CN" altLang="en-US" smtClean="0"/>
              <a:pPr/>
              <a:t>16</a:t>
            </a:fld>
            <a:endParaRPr lang="zh-CN" altLang="en-US"/>
          </a:p>
        </p:txBody>
      </p:sp>
    </p:spTree>
    <p:extLst>
      <p:ext uri="{BB962C8B-B14F-4D97-AF65-F5344CB8AC3E}">
        <p14:creationId xmlns:p14="http://schemas.microsoft.com/office/powerpoint/2010/main" val="2224147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D887AAF-E751-4D28-9652-CB887639EB47}" type="slidenum">
              <a:rPr lang="zh-CN" altLang="en-US" smtClean="0"/>
              <a:pPr/>
              <a:t>17</a:t>
            </a:fld>
            <a:endParaRPr lang="zh-CN" altLang="en-US"/>
          </a:p>
        </p:txBody>
      </p:sp>
    </p:spTree>
    <p:extLst>
      <p:ext uri="{BB962C8B-B14F-4D97-AF65-F5344CB8AC3E}">
        <p14:creationId xmlns:p14="http://schemas.microsoft.com/office/powerpoint/2010/main" val="171663129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91FF11-7757-410B-8298-80AACA39E08F}" type="slidenum">
              <a:rPr lang="zh-CN" altLang="en-US" smtClean="0"/>
              <a:t>19</a:t>
            </a:fld>
            <a:endParaRPr lang="zh-CN" altLang="en-US"/>
          </a:p>
        </p:txBody>
      </p:sp>
    </p:spTree>
    <p:extLst>
      <p:ext uri="{BB962C8B-B14F-4D97-AF65-F5344CB8AC3E}">
        <p14:creationId xmlns:p14="http://schemas.microsoft.com/office/powerpoint/2010/main" val="36638731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91FF11-7757-410B-8298-80AACA39E08F}" type="slidenum">
              <a:rPr lang="zh-CN" altLang="en-US" smtClean="0"/>
              <a:t>20</a:t>
            </a:fld>
            <a:endParaRPr lang="zh-CN" altLang="en-US"/>
          </a:p>
        </p:txBody>
      </p:sp>
    </p:spTree>
    <p:extLst>
      <p:ext uri="{BB962C8B-B14F-4D97-AF65-F5344CB8AC3E}">
        <p14:creationId xmlns:p14="http://schemas.microsoft.com/office/powerpoint/2010/main" val="29159177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3EA2B24-06B0-4A43-98BF-776478D7BE6F}" type="slidenum">
              <a:rPr lang="zh-CN" altLang="en-US" smtClean="0"/>
              <a:t>2</a:t>
            </a:fld>
            <a:endParaRPr lang="zh-CN" altLang="en-US"/>
          </a:p>
        </p:txBody>
      </p:sp>
    </p:spTree>
    <p:extLst>
      <p:ext uri="{BB962C8B-B14F-4D97-AF65-F5344CB8AC3E}">
        <p14:creationId xmlns:p14="http://schemas.microsoft.com/office/powerpoint/2010/main" val="2055742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791FF11-7757-410B-8298-80AACA39E08F}" type="slidenum">
              <a:rPr lang="zh-CN" altLang="en-US" smtClean="0"/>
              <a:t>52</a:t>
            </a:fld>
            <a:endParaRPr lang="zh-CN" altLang="en-US"/>
          </a:p>
        </p:txBody>
      </p:sp>
    </p:spTree>
    <p:extLst>
      <p:ext uri="{BB962C8B-B14F-4D97-AF65-F5344CB8AC3E}">
        <p14:creationId xmlns:p14="http://schemas.microsoft.com/office/powerpoint/2010/main" val="27344238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791FF11-7757-410B-8298-80AACA39E08F}" type="slidenum">
              <a:rPr lang="zh-CN" altLang="en-US" smtClean="0"/>
              <a:t>53</a:t>
            </a:fld>
            <a:endParaRPr lang="zh-CN" altLang="en-US"/>
          </a:p>
        </p:txBody>
      </p:sp>
    </p:spTree>
    <p:extLst>
      <p:ext uri="{BB962C8B-B14F-4D97-AF65-F5344CB8AC3E}">
        <p14:creationId xmlns:p14="http://schemas.microsoft.com/office/powerpoint/2010/main" val="112439013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D887AAF-E751-4D28-9652-CB887639EB47}" type="slidenum">
              <a:rPr lang="zh-CN" altLang="en-US" smtClean="0"/>
              <a:pPr/>
              <a:t>54</a:t>
            </a:fld>
            <a:endParaRPr lang="zh-CN" altLang="en-US"/>
          </a:p>
        </p:txBody>
      </p:sp>
    </p:spTree>
    <p:extLst>
      <p:ext uri="{BB962C8B-B14F-4D97-AF65-F5344CB8AC3E}">
        <p14:creationId xmlns:p14="http://schemas.microsoft.com/office/powerpoint/2010/main" val="9263953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D887AAF-E751-4D28-9652-CB887639EB47}" type="slidenum">
              <a:rPr lang="zh-CN" altLang="en-US" smtClean="0"/>
              <a:pPr/>
              <a:t>55</a:t>
            </a:fld>
            <a:endParaRPr lang="zh-CN" altLang="en-US"/>
          </a:p>
        </p:txBody>
      </p:sp>
    </p:spTree>
    <p:extLst>
      <p:ext uri="{BB962C8B-B14F-4D97-AF65-F5344CB8AC3E}">
        <p14:creationId xmlns:p14="http://schemas.microsoft.com/office/powerpoint/2010/main" val="305268980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D887AAF-E751-4D28-9652-CB887639EB47}" type="slidenum">
              <a:rPr lang="zh-CN" altLang="en-US" smtClean="0"/>
              <a:pPr/>
              <a:t>56</a:t>
            </a:fld>
            <a:endParaRPr lang="zh-CN" altLang="en-US"/>
          </a:p>
        </p:txBody>
      </p:sp>
    </p:spTree>
    <p:extLst>
      <p:ext uri="{BB962C8B-B14F-4D97-AF65-F5344CB8AC3E}">
        <p14:creationId xmlns:p14="http://schemas.microsoft.com/office/powerpoint/2010/main" val="39975912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791FF11-7757-410B-8298-80AACA39E08F}" type="slidenum">
              <a:rPr lang="zh-CN" altLang="en-US" smtClean="0"/>
              <a:t>3</a:t>
            </a:fld>
            <a:endParaRPr lang="zh-CN" altLang="en-US"/>
          </a:p>
        </p:txBody>
      </p:sp>
    </p:spTree>
    <p:extLst>
      <p:ext uri="{BB962C8B-B14F-4D97-AF65-F5344CB8AC3E}">
        <p14:creationId xmlns:p14="http://schemas.microsoft.com/office/powerpoint/2010/main" val="29346347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791FF11-7757-410B-8298-80AACA39E08F}" type="slidenum">
              <a:rPr lang="zh-CN" altLang="en-US" smtClean="0"/>
              <a:t>4</a:t>
            </a:fld>
            <a:endParaRPr lang="zh-CN" altLang="en-US"/>
          </a:p>
        </p:txBody>
      </p:sp>
    </p:spTree>
    <p:extLst>
      <p:ext uri="{BB962C8B-B14F-4D97-AF65-F5344CB8AC3E}">
        <p14:creationId xmlns:p14="http://schemas.microsoft.com/office/powerpoint/2010/main" val="37935071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3EA2B24-06B0-4A43-98BF-776478D7BE6F}" type="slidenum">
              <a:rPr lang="zh-CN" altLang="en-US" smtClean="0"/>
              <a:t>5</a:t>
            </a:fld>
            <a:endParaRPr lang="zh-CN" altLang="en-US"/>
          </a:p>
        </p:txBody>
      </p:sp>
    </p:spTree>
    <p:extLst>
      <p:ext uri="{BB962C8B-B14F-4D97-AF65-F5344CB8AC3E}">
        <p14:creationId xmlns:p14="http://schemas.microsoft.com/office/powerpoint/2010/main" val="19680253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3EA2B24-06B0-4A43-98BF-776478D7BE6F}" type="slidenum">
              <a:rPr lang="zh-CN" altLang="en-US" smtClean="0"/>
              <a:t>6</a:t>
            </a:fld>
            <a:endParaRPr lang="zh-CN" altLang="en-US"/>
          </a:p>
        </p:txBody>
      </p:sp>
    </p:spTree>
    <p:extLst>
      <p:ext uri="{BB962C8B-B14F-4D97-AF65-F5344CB8AC3E}">
        <p14:creationId xmlns:p14="http://schemas.microsoft.com/office/powerpoint/2010/main" val="2029117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791FF11-7757-410B-8298-80AACA39E08F}" type="slidenum">
              <a:rPr lang="zh-CN" altLang="en-US" smtClean="0"/>
              <a:t>7</a:t>
            </a:fld>
            <a:endParaRPr lang="zh-CN" altLang="en-US"/>
          </a:p>
        </p:txBody>
      </p:sp>
    </p:spTree>
    <p:extLst>
      <p:ext uri="{BB962C8B-B14F-4D97-AF65-F5344CB8AC3E}">
        <p14:creationId xmlns:p14="http://schemas.microsoft.com/office/powerpoint/2010/main" val="30615024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F14A4F8-928B-4CA2-8DD1-77586DEA512D}" type="slidenum">
              <a:rPr lang="zh-CN" altLang="en-US" smtClean="0"/>
              <a:t>8</a:t>
            </a:fld>
            <a:endParaRPr lang="zh-CN" altLang="en-US"/>
          </a:p>
        </p:txBody>
      </p:sp>
    </p:spTree>
    <p:extLst>
      <p:ext uri="{BB962C8B-B14F-4D97-AF65-F5344CB8AC3E}">
        <p14:creationId xmlns:p14="http://schemas.microsoft.com/office/powerpoint/2010/main" val="35711266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F14A4F8-928B-4CA2-8DD1-77586DEA512D}" type="slidenum">
              <a:rPr lang="zh-CN" altLang="en-US" smtClean="0"/>
              <a:t>9</a:t>
            </a:fld>
            <a:endParaRPr lang="zh-CN" altLang="en-US"/>
          </a:p>
        </p:txBody>
      </p:sp>
    </p:spTree>
    <p:extLst>
      <p:ext uri="{BB962C8B-B14F-4D97-AF65-F5344CB8AC3E}">
        <p14:creationId xmlns:p14="http://schemas.microsoft.com/office/powerpoint/2010/main" val="6522025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8A3E2D-717B-494A-B7F9-11F3DDF55899}"/>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1D5C8E7-6367-45E6-ACB4-8493226D09B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540C251-01EF-4F52-993E-73DDEFD49F99}"/>
              </a:ext>
            </a:extLst>
          </p:cNvPr>
          <p:cNvSpPr>
            <a:spLocks noGrp="1"/>
          </p:cNvSpPr>
          <p:nvPr>
            <p:ph type="dt" sz="half" idx="10"/>
          </p:nvPr>
        </p:nvSpPr>
        <p:spPr/>
        <p:txBody>
          <a:bodyPr/>
          <a:lstStyle/>
          <a:p>
            <a:fld id="{C1FE890B-0675-4624-A7D0-662A37273A9F}" type="datetimeFigureOut">
              <a:rPr lang="zh-CN" altLang="en-US" smtClean="0"/>
              <a:t>2024/6/6</a:t>
            </a:fld>
            <a:endParaRPr lang="zh-CN" altLang="en-US"/>
          </a:p>
        </p:txBody>
      </p:sp>
      <p:sp>
        <p:nvSpPr>
          <p:cNvPr id="5" name="页脚占位符 4">
            <a:extLst>
              <a:ext uri="{FF2B5EF4-FFF2-40B4-BE49-F238E27FC236}">
                <a16:creationId xmlns:a16="http://schemas.microsoft.com/office/drawing/2014/main" id="{6F1626F3-6D1C-4776-9CD4-E2D8FA22EF2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5933448-5A61-4F4A-8E62-9A9B10D65A27}"/>
              </a:ext>
            </a:extLst>
          </p:cNvPr>
          <p:cNvSpPr>
            <a:spLocks noGrp="1"/>
          </p:cNvSpPr>
          <p:nvPr>
            <p:ph type="sldNum" sz="quarter" idx="12"/>
          </p:nvPr>
        </p:nvSpPr>
        <p:spPr/>
        <p:txBody>
          <a:bodyPr/>
          <a:lstStyle/>
          <a:p>
            <a:fld id="{AA9D7C96-CB10-4042-9152-214FCD4AE13F}" type="slidenum">
              <a:rPr lang="zh-CN" altLang="en-US" smtClean="0"/>
              <a:t>‹#›</a:t>
            </a:fld>
            <a:endParaRPr lang="zh-CN" altLang="en-US"/>
          </a:p>
        </p:txBody>
      </p:sp>
    </p:spTree>
    <p:extLst>
      <p:ext uri="{BB962C8B-B14F-4D97-AF65-F5344CB8AC3E}">
        <p14:creationId xmlns:p14="http://schemas.microsoft.com/office/powerpoint/2010/main" val="3462757295"/>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C178D7-E640-48B5-9130-FCE19FB6DBB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BC9C297-9CCB-4B97-83E0-BEC7A1B38D34}"/>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E3CBE468-6904-45C3-8F73-1D564B22BA36}"/>
              </a:ext>
            </a:extLst>
          </p:cNvPr>
          <p:cNvSpPr>
            <a:spLocks noGrp="1"/>
          </p:cNvSpPr>
          <p:nvPr>
            <p:ph type="dt" sz="half" idx="10"/>
          </p:nvPr>
        </p:nvSpPr>
        <p:spPr/>
        <p:txBody>
          <a:bodyPr/>
          <a:lstStyle/>
          <a:p>
            <a:fld id="{C1FE890B-0675-4624-A7D0-662A37273A9F}" type="datetimeFigureOut">
              <a:rPr lang="zh-CN" altLang="en-US" smtClean="0"/>
              <a:t>2024/6/6</a:t>
            </a:fld>
            <a:endParaRPr lang="zh-CN" altLang="en-US"/>
          </a:p>
        </p:txBody>
      </p:sp>
      <p:sp>
        <p:nvSpPr>
          <p:cNvPr id="5" name="页脚占位符 4">
            <a:extLst>
              <a:ext uri="{FF2B5EF4-FFF2-40B4-BE49-F238E27FC236}">
                <a16:creationId xmlns:a16="http://schemas.microsoft.com/office/drawing/2014/main" id="{118B6331-36E2-44BD-A3CB-5A1333EA6EF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CD386CD-C66F-4A26-AD4E-9B78D8DAE263}"/>
              </a:ext>
            </a:extLst>
          </p:cNvPr>
          <p:cNvSpPr>
            <a:spLocks noGrp="1"/>
          </p:cNvSpPr>
          <p:nvPr>
            <p:ph type="sldNum" sz="quarter" idx="12"/>
          </p:nvPr>
        </p:nvSpPr>
        <p:spPr/>
        <p:txBody>
          <a:bodyPr/>
          <a:lstStyle/>
          <a:p>
            <a:fld id="{AA9D7C96-CB10-4042-9152-214FCD4AE13F}" type="slidenum">
              <a:rPr lang="zh-CN" altLang="en-US" smtClean="0"/>
              <a:t>‹#›</a:t>
            </a:fld>
            <a:endParaRPr lang="zh-CN" altLang="en-US"/>
          </a:p>
        </p:txBody>
      </p:sp>
    </p:spTree>
    <p:extLst>
      <p:ext uri="{BB962C8B-B14F-4D97-AF65-F5344CB8AC3E}">
        <p14:creationId xmlns:p14="http://schemas.microsoft.com/office/powerpoint/2010/main" val="1665207239"/>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8B66EFC-2C20-46D9-8EB0-CE874553F7CD}"/>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40581C-FB5A-4FF7-9804-B4B436D96FAD}"/>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5905656E-DBE6-4D37-9A83-AA417E00E8C5}"/>
              </a:ext>
            </a:extLst>
          </p:cNvPr>
          <p:cNvSpPr>
            <a:spLocks noGrp="1"/>
          </p:cNvSpPr>
          <p:nvPr>
            <p:ph type="dt" sz="half" idx="10"/>
          </p:nvPr>
        </p:nvSpPr>
        <p:spPr/>
        <p:txBody>
          <a:bodyPr/>
          <a:lstStyle/>
          <a:p>
            <a:fld id="{C1FE890B-0675-4624-A7D0-662A37273A9F}" type="datetimeFigureOut">
              <a:rPr lang="zh-CN" altLang="en-US" smtClean="0"/>
              <a:t>2024/6/6</a:t>
            </a:fld>
            <a:endParaRPr lang="zh-CN" altLang="en-US"/>
          </a:p>
        </p:txBody>
      </p:sp>
      <p:sp>
        <p:nvSpPr>
          <p:cNvPr id="5" name="页脚占位符 4">
            <a:extLst>
              <a:ext uri="{FF2B5EF4-FFF2-40B4-BE49-F238E27FC236}">
                <a16:creationId xmlns:a16="http://schemas.microsoft.com/office/drawing/2014/main" id="{2B2BF340-042A-4393-B382-573FE214FE4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AAF13EF-C497-4DEA-A9CB-9006D02D1BD9}"/>
              </a:ext>
            </a:extLst>
          </p:cNvPr>
          <p:cNvSpPr>
            <a:spLocks noGrp="1"/>
          </p:cNvSpPr>
          <p:nvPr>
            <p:ph type="sldNum" sz="quarter" idx="12"/>
          </p:nvPr>
        </p:nvSpPr>
        <p:spPr/>
        <p:txBody>
          <a:bodyPr/>
          <a:lstStyle/>
          <a:p>
            <a:fld id="{AA9D7C96-CB10-4042-9152-214FCD4AE13F}" type="slidenum">
              <a:rPr lang="zh-CN" altLang="en-US" smtClean="0"/>
              <a:t>‹#›</a:t>
            </a:fld>
            <a:endParaRPr lang="zh-CN" altLang="en-US"/>
          </a:p>
        </p:txBody>
      </p:sp>
    </p:spTree>
    <p:extLst>
      <p:ext uri="{BB962C8B-B14F-4D97-AF65-F5344CB8AC3E}">
        <p14:creationId xmlns:p14="http://schemas.microsoft.com/office/powerpoint/2010/main" val="1327991962"/>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内页-1">
    <p:spTree>
      <p:nvGrpSpPr>
        <p:cNvPr id="1" name=""/>
        <p:cNvGrpSpPr/>
        <p:nvPr/>
      </p:nvGrpSpPr>
      <p:grpSpPr>
        <a:xfrm>
          <a:off x="0" y="0"/>
          <a:ext cx="0" cy="0"/>
          <a:chOff x="0" y="0"/>
          <a:chExt cx="0" cy="0"/>
        </a:xfrm>
      </p:grpSpPr>
    </p:spTree>
    <p:extLst>
      <p:ext uri="{BB962C8B-B14F-4D97-AF65-F5344CB8AC3E}">
        <p14:creationId xmlns:p14="http://schemas.microsoft.com/office/powerpoint/2010/main" val="718762079"/>
      </p:ext>
    </p:extLst>
  </p:cSld>
  <p:clrMapOvr>
    <a:masterClrMapping/>
  </p:clrMapOvr>
  <mc:AlternateContent xmlns:mc="http://schemas.openxmlformats.org/markup-compatibility/2006" xmlns:p14="http://schemas.microsoft.com/office/powerpoint/2010/main">
    <mc:Choice Requires="p14">
      <p:transition spd="slow" p14:dur="1600" advTm="2000">
        <p14:prism isInverted="1"/>
      </p:transition>
    </mc:Choice>
    <mc:Fallback xmlns="">
      <p:transition spd="slow" advTm="200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6521BB-AE3B-4FB8-B8B2-BD23F2EAA76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8E4C411-01FD-4BC6-B8A4-9ADB7B71D3D0}"/>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5DEFED22-81CF-4F9E-826A-190B25139429}"/>
              </a:ext>
            </a:extLst>
          </p:cNvPr>
          <p:cNvSpPr>
            <a:spLocks noGrp="1"/>
          </p:cNvSpPr>
          <p:nvPr>
            <p:ph type="dt" sz="half" idx="10"/>
          </p:nvPr>
        </p:nvSpPr>
        <p:spPr/>
        <p:txBody>
          <a:bodyPr/>
          <a:lstStyle/>
          <a:p>
            <a:fld id="{C1FE890B-0675-4624-A7D0-662A37273A9F}" type="datetimeFigureOut">
              <a:rPr lang="zh-CN" altLang="en-US" smtClean="0"/>
              <a:t>2024/6/6</a:t>
            </a:fld>
            <a:endParaRPr lang="zh-CN" altLang="en-US"/>
          </a:p>
        </p:txBody>
      </p:sp>
      <p:sp>
        <p:nvSpPr>
          <p:cNvPr id="5" name="页脚占位符 4">
            <a:extLst>
              <a:ext uri="{FF2B5EF4-FFF2-40B4-BE49-F238E27FC236}">
                <a16:creationId xmlns:a16="http://schemas.microsoft.com/office/drawing/2014/main" id="{C604CDDC-E3B2-4822-9AD5-F40A0BDDD8D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0F5C20C-99D6-4B65-9961-EEA39486E40A}"/>
              </a:ext>
            </a:extLst>
          </p:cNvPr>
          <p:cNvSpPr>
            <a:spLocks noGrp="1"/>
          </p:cNvSpPr>
          <p:nvPr>
            <p:ph type="sldNum" sz="quarter" idx="12"/>
          </p:nvPr>
        </p:nvSpPr>
        <p:spPr/>
        <p:txBody>
          <a:bodyPr/>
          <a:lstStyle/>
          <a:p>
            <a:fld id="{AA9D7C96-CB10-4042-9152-214FCD4AE13F}" type="slidenum">
              <a:rPr lang="zh-CN" altLang="en-US" smtClean="0"/>
              <a:t>‹#›</a:t>
            </a:fld>
            <a:endParaRPr lang="zh-CN" altLang="en-US"/>
          </a:p>
        </p:txBody>
      </p:sp>
    </p:spTree>
    <p:extLst>
      <p:ext uri="{BB962C8B-B14F-4D97-AF65-F5344CB8AC3E}">
        <p14:creationId xmlns:p14="http://schemas.microsoft.com/office/powerpoint/2010/main" val="3392040638"/>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B56D5E-92A9-466C-8D8C-9A571F5F23B3}"/>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CB6F286-53AF-4189-A3B3-CA01137318B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DE94F964-FF15-4D4A-AAEE-7D5BA5DEDFC3}"/>
              </a:ext>
            </a:extLst>
          </p:cNvPr>
          <p:cNvSpPr>
            <a:spLocks noGrp="1"/>
          </p:cNvSpPr>
          <p:nvPr>
            <p:ph type="dt" sz="half" idx="10"/>
          </p:nvPr>
        </p:nvSpPr>
        <p:spPr/>
        <p:txBody>
          <a:bodyPr/>
          <a:lstStyle/>
          <a:p>
            <a:fld id="{C1FE890B-0675-4624-A7D0-662A37273A9F}" type="datetimeFigureOut">
              <a:rPr lang="zh-CN" altLang="en-US" smtClean="0"/>
              <a:t>2024/6/6</a:t>
            </a:fld>
            <a:endParaRPr lang="zh-CN" altLang="en-US"/>
          </a:p>
        </p:txBody>
      </p:sp>
      <p:sp>
        <p:nvSpPr>
          <p:cNvPr id="5" name="页脚占位符 4">
            <a:extLst>
              <a:ext uri="{FF2B5EF4-FFF2-40B4-BE49-F238E27FC236}">
                <a16:creationId xmlns:a16="http://schemas.microsoft.com/office/drawing/2014/main" id="{FDD9638F-84F4-40B0-AA3A-AF0429A7147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01AD355-47CE-4371-B62E-153E57AF214C}"/>
              </a:ext>
            </a:extLst>
          </p:cNvPr>
          <p:cNvSpPr>
            <a:spLocks noGrp="1"/>
          </p:cNvSpPr>
          <p:nvPr>
            <p:ph type="sldNum" sz="quarter" idx="12"/>
          </p:nvPr>
        </p:nvSpPr>
        <p:spPr/>
        <p:txBody>
          <a:bodyPr/>
          <a:lstStyle/>
          <a:p>
            <a:fld id="{AA9D7C96-CB10-4042-9152-214FCD4AE13F}" type="slidenum">
              <a:rPr lang="zh-CN" altLang="en-US" smtClean="0"/>
              <a:t>‹#›</a:t>
            </a:fld>
            <a:endParaRPr lang="zh-CN" altLang="en-US"/>
          </a:p>
        </p:txBody>
      </p:sp>
    </p:spTree>
    <p:extLst>
      <p:ext uri="{BB962C8B-B14F-4D97-AF65-F5344CB8AC3E}">
        <p14:creationId xmlns:p14="http://schemas.microsoft.com/office/powerpoint/2010/main" val="1229133965"/>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E0B702-254B-4F99-AC85-9777ACED9FF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A7C799-6E6B-4E97-889C-CEC4A6923FA2}"/>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0D20AFB4-EAF8-4F4E-8468-8E8D349D1CE5}"/>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4A415C48-4799-44E9-A3D9-BE5C27696509}"/>
              </a:ext>
            </a:extLst>
          </p:cNvPr>
          <p:cNvSpPr>
            <a:spLocks noGrp="1"/>
          </p:cNvSpPr>
          <p:nvPr>
            <p:ph type="dt" sz="half" idx="10"/>
          </p:nvPr>
        </p:nvSpPr>
        <p:spPr/>
        <p:txBody>
          <a:bodyPr/>
          <a:lstStyle/>
          <a:p>
            <a:fld id="{C1FE890B-0675-4624-A7D0-662A37273A9F}" type="datetimeFigureOut">
              <a:rPr lang="zh-CN" altLang="en-US" smtClean="0"/>
              <a:t>2024/6/6</a:t>
            </a:fld>
            <a:endParaRPr lang="zh-CN" altLang="en-US"/>
          </a:p>
        </p:txBody>
      </p:sp>
      <p:sp>
        <p:nvSpPr>
          <p:cNvPr id="6" name="页脚占位符 5">
            <a:extLst>
              <a:ext uri="{FF2B5EF4-FFF2-40B4-BE49-F238E27FC236}">
                <a16:creationId xmlns:a16="http://schemas.microsoft.com/office/drawing/2014/main" id="{EDED6E4F-B9BA-42D0-85A3-34C039E70A51}"/>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70F44A0E-C79D-4C8A-B05B-BD3CC5037B93}"/>
              </a:ext>
            </a:extLst>
          </p:cNvPr>
          <p:cNvSpPr>
            <a:spLocks noGrp="1"/>
          </p:cNvSpPr>
          <p:nvPr>
            <p:ph type="sldNum" sz="quarter" idx="12"/>
          </p:nvPr>
        </p:nvSpPr>
        <p:spPr/>
        <p:txBody>
          <a:bodyPr/>
          <a:lstStyle/>
          <a:p>
            <a:fld id="{AA9D7C96-CB10-4042-9152-214FCD4AE13F}" type="slidenum">
              <a:rPr lang="zh-CN" altLang="en-US" smtClean="0"/>
              <a:t>‹#›</a:t>
            </a:fld>
            <a:endParaRPr lang="zh-CN" altLang="en-US"/>
          </a:p>
        </p:txBody>
      </p:sp>
    </p:spTree>
    <p:extLst>
      <p:ext uri="{BB962C8B-B14F-4D97-AF65-F5344CB8AC3E}">
        <p14:creationId xmlns:p14="http://schemas.microsoft.com/office/powerpoint/2010/main" val="1873182148"/>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E74672-F394-4576-9BEE-57B5F0A991A8}"/>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0777E76-C27A-4D90-B360-1E84E3A4C5F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BE520734-F491-4CB2-998A-11A9AC284B34}"/>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EA53C9C8-224B-4B34-BFF5-F6596B9D07E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EFAA65AB-89BA-4547-8691-7852C5138AF2}"/>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0E14281D-3014-4202-8EA2-07E3262D7AB2}"/>
              </a:ext>
            </a:extLst>
          </p:cNvPr>
          <p:cNvSpPr>
            <a:spLocks noGrp="1"/>
          </p:cNvSpPr>
          <p:nvPr>
            <p:ph type="dt" sz="half" idx="10"/>
          </p:nvPr>
        </p:nvSpPr>
        <p:spPr/>
        <p:txBody>
          <a:bodyPr/>
          <a:lstStyle/>
          <a:p>
            <a:fld id="{C1FE890B-0675-4624-A7D0-662A37273A9F}" type="datetimeFigureOut">
              <a:rPr lang="zh-CN" altLang="en-US" smtClean="0"/>
              <a:t>2024/6/6</a:t>
            </a:fld>
            <a:endParaRPr lang="zh-CN" altLang="en-US"/>
          </a:p>
        </p:txBody>
      </p:sp>
      <p:sp>
        <p:nvSpPr>
          <p:cNvPr id="8" name="页脚占位符 7">
            <a:extLst>
              <a:ext uri="{FF2B5EF4-FFF2-40B4-BE49-F238E27FC236}">
                <a16:creationId xmlns:a16="http://schemas.microsoft.com/office/drawing/2014/main" id="{9EE71E88-6C67-4700-A80A-CDA65E8ECE70}"/>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BA9A0B08-9101-472F-8BB9-3C8323676E23}"/>
              </a:ext>
            </a:extLst>
          </p:cNvPr>
          <p:cNvSpPr>
            <a:spLocks noGrp="1"/>
          </p:cNvSpPr>
          <p:nvPr>
            <p:ph type="sldNum" sz="quarter" idx="12"/>
          </p:nvPr>
        </p:nvSpPr>
        <p:spPr/>
        <p:txBody>
          <a:bodyPr/>
          <a:lstStyle/>
          <a:p>
            <a:fld id="{AA9D7C96-CB10-4042-9152-214FCD4AE13F}" type="slidenum">
              <a:rPr lang="zh-CN" altLang="en-US" smtClean="0"/>
              <a:t>‹#›</a:t>
            </a:fld>
            <a:endParaRPr lang="zh-CN" altLang="en-US"/>
          </a:p>
        </p:txBody>
      </p:sp>
    </p:spTree>
    <p:extLst>
      <p:ext uri="{BB962C8B-B14F-4D97-AF65-F5344CB8AC3E}">
        <p14:creationId xmlns:p14="http://schemas.microsoft.com/office/powerpoint/2010/main" val="379010241"/>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FE34FA-7095-489A-93C8-050419169DE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1CEFE27-D5B5-4C5D-941F-51147E709880}"/>
              </a:ext>
            </a:extLst>
          </p:cNvPr>
          <p:cNvSpPr>
            <a:spLocks noGrp="1"/>
          </p:cNvSpPr>
          <p:nvPr>
            <p:ph type="dt" sz="half" idx="10"/>
          </p:nvPr>
        </p:nvSpPr>
        <p:spPr/>
        <p:txBody>
          <a:bodyPr/>
          <a:lstStyle/>
          <a:p>
            <a:fld id="{C1FE890B-0675-4624-A7D0-662A37273A9F}" type="datetimeFigureOut">
              <a:rPr lang="zh-CN" altLang="en-US" smtClean="0"/>
              <a:t>2024/6/6</a:t>
            </a:fld>
            <a:endParaRPr lang="zh-CN" altLang="en-US"/>
          </a:p>
        </p:txBody>
      </p:sp>
      <p:sp>
        <p:nvSpPr>
          <p:cNvPr id="4" name="页脚占位符 3">
            <a:extLst>
              <a:ext uri="{FF2B5EF4-FFF2-40B4-BE49-F238E27FC236}">
                <a16:creationId xmlns:a16="http://schemas.microsoft.com/office/drawing/2014/main" id="{9740C32E-5C29-4DD0-B6E1-FF538D5AB341}"/>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E8347DC9-82F3-4A63-8D60-2C475E0A49FE}"/>
              </a:ext>
            </a:extLst>
          </p:cNvPr>
          <p:cNvSpPr>
            <a:spLocks noGrp="1"/>
          </p:cNvSpPr>
          <p:nvPr>
            <p:ph type="sldNum" sz="quarter" idx="12"/>
          </p:nvPr>
        </p:nvSpPr>
        <p:spPr/>
        <p:txBody>
          <a:bodyPr/>
          <a:lstStyle/>
          <a:p>
            <a:fld id="{AA9D7C96-CB10-4042-9152-214FCD4AE13F}" type="slidenum">
              <a:rPr lang="zh-CN" altLang="en-US" smtClean="0"/>
              <a:t>‹#›</a:t>
            </a:fld>
            <a:endParaRPr lang="zh-CN" altLang="en-US"/>
          </a:p>
        </p:txBody>
      </p:sp>
    </p:spTree>
    <p:extLst>
      <p:ext uri="{BB962C8B-B14F-4D97-AF65-F5344CB8AC3E}">
        <p14:creationId xmlns:p14="http://schemas.microsoft.com/office/powerpoint/2010/main" val="3481338702"/>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5291046B-F280-4FC9-BB67-62763DD0761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0" name="图片 9" descr="图片包含 物体&#10;&#10;自动生成的说明">
            <a:extLst>
              <a:ext uri="{FF2B5EF4-FFF2-40B4-BE49-F238E27FC236}">
                <a16:creationId xmlns:a16="http://schemas.microsoft.com/office/drawing/2014/main" id="{BE8D8815-D1AB-4E87-8BBA-40F5BC2088A5}"/>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57560" r="25586" b="72404"/>
          <a:stretch/>
        </p:blipFill>
        <p:spPr>
          <a:xfrm>
            <a:off x="8215747" y="4502961"/>
            <a:ext cx="3945081" cy="2355039"/>
          </a:xfrm>
          <a:prstGeom prst="rect">
            <a:avLst/>
          </a:prstGeom>
        </p:spPr>
      </p:pic>
      <p:pic>
        <p:nvPicPr>
          <p:cNvPr id="6" name="图片 5" descr="图片包含 物体&#10;&#10;自动生成的说明">
            <a:extLst>
              <a:ext uri="{FF2B5EF4-FFF2-40B4-BE49-F238E27FC236}">
                <a16:creationId xmlns:a16="http://schemas.microsoft.com/office/drawing/2014/main" id="{DAF6AFAA-F76B-4601-B195-711E5A81A220}"/>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57560" t="-1592" r="24138" b="72949"/>
          <a:stretch/>
        </p:blipFill>
        <p:spPr>
          <a:xfrm flipH="1" flipV="1">
            <a:off x="0" y="0"/>
            <a:ext cx="2873075" cy="1693718"/>
          </a:xfrm>
          <a:prstGeom prst="rect">
            <a:avLst/>
          </a:prstGeom>
        </p:spPr>
      </p:pic>
      <p:pic>
        <p:nvPicPr>
          <p:cNvPr id="7" name="图片 6" descr="图片包含 物体&#10;&#10;自动生成的说明">
            <a:extLst>
              <a:ext uri="{FF2B5EF4-FFF2-40B4-BE49-F238E27FC236}">
                <a16:creationId xmlns:a16="http://schemas.microsoft.com/office/drawing/2014/main" id="{27FD2BE5-95B9-4850-9B9B-D876B68F6984}"/>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40687" t="81502" r="51285" b="7846"/>
          <a:stretch/>
        </p:blipFill>
        <p:spPr>
          <a:xfrm>
            <a:off x="4076701" y="2720141"/>
            <a:ext cx="8084127" cy="4001334"/>
          </a:xfrm>
          <a:prstGeom prst="rect">
            <a:avLst/>
          </a:prstGeom>
        </p:spPr>
      </p:pic>
      <p:sp>
        <p:nvSpPr>
          <p:cNvPr id="2" name="日期占位符 1">
            <a:extLst>
              <a:ext uri="{FF2B5EF4-FFF2-40B4-BE49-F238E27FC236}">
                <a16:creationId xmlns:a16="http://schemas.microsoft.com/office/drawing/2014/main" id="{B7D5BB4B-8AC3-410E-9B62-32234D652630}"/>
              </a:ext>
            </a:extLst>
          </p:cNvPr>
          <p:cNvSpPr>
            <a:spLocks noGrp="1"/>
          </p:cNvSpPr>
          <p:nvPr>
            <p:ph type="dt" sz="half" idx="10"/>
          </p:nvPr>
        </p:nvSpPr>
        <p:spPr/>
        <p:txBody>
          <a:bodyPr/>
          <a:lstStyle/>
          <a:p>
            <a:fld id="{C1FE890B-0675-4624-A7D0-662A37273A9F}" type="datetimeFigureOut">
              <a:rPr lang="zh-CN" altLang="en-US" smtClean="0"/>
              <a:t>2024/6/6</a:t>
            </a:fld>
            <a:endParaRPr lang="zh-CN" altLang="en-US"/>
          </a:p>
        </p:txBody>
      </p:sp>
      <p:sp>
        <p:nvSpPr>
          <p:cNvPr id="3" name="页脚占位符 2">
            <a:extLst>
              <a:ext uri="{FF2B5EF4-FFF2-40B4-BE49-F238E27FC236}">
                <a16:creationId xmlns:a16="http://schemas.microsoft.com/office/drawing/2014/main" id="{C273B5DA-EDDA-4319-8151-020E5ACE5D40}"/>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181D414D-A293-40BF-9B44-CEF13001D7A5}"/>
              </a:ext>
            </a:extLst>
          </p:cNvPr>
          <p:cNvSpPr>
            <a:spLocks noGrp="1"/>
          </p:cNvSpPr>
          <p:nvPr>
            <p:ph type="sldNum" sz="quarter" idx="12"/>
          </p:nvPr>
        </p:nvSpPr>
        <p:spPr/>
        <p:txBody>
          <a:bodyPr/>
          <a:lstStyle/>
          <a:p>
            <a:fld id="{AA9D7C96-CB10-4042-9152-214FCD4AE13F}" type="slidenum">
              <a:rPr lang="zh-CN" altLang="en-US" smtClean="0"/>
              <a:t>‹#›</a:t>
            </a:fld>
            <a:endParaRPr lang="zh-CN" altLang="en-US"/>
          </a:p>
        </p:txBody>
      </p:sp>
    </p:spTree>
    <p:extLst>
      <p:ext uri="{BB962C8B-B14F-4D97-AF65-F5344CB8AC3E}">
        <p14:creationId xmlns:p14="http://schemas.microsoft.com/office/powerpoint/2010/main" val="3866356657"/>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4FE144-9C8F-4B19-B7FC-6EE8F35BA316}"/>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B21EB9-3A50-40A3-8739-5C4F4E2306C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D27264FB-6377-426D-8595-5E6F6A0CCE6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23FF48F2-F9D8-4466-9F15-A52B739CB5EF}"/>
              </a:ext>
            </a:extLst>
          </p:cNvPr>
          <p:cNvSpPr>
            <a:spLocks noGrp="1"/>
          </p:cNvSpPr>
          <p:nvPr>
            <p:ph type="dt" sz="half" idx="10"/>
          </p:nvPr>
        </p:nvSpPr>
        <p:spPr/>
        <p:txBody>
          <a:bodyPr/>
          <a:lstStyle/>
          <a:p>
            <a:fld id="{C1FE890B-0675-4624-A7D0-662A37273A9F}" type="datetimeFigureOut">
              <a:rPr lang="zh-CN" altLang="en-US" smtClean="0"/>
              <a:t>2024/6/6</a:t>
            </a:fld>
            <a:endParaRPr lang="zh-CN" altLang="en-US"/>
          </a:p>
        </p:txBody>
      </p:sp>
      <p:sp>
        <p:nvSpPr>
          <p:cNvPr id="6" name="页脚占位符 5">
            <a:extLst>
              <a:ext uri="{FF2B5EF4-FFF2-40B4-BE49-F238E27FC236}">
                <a16:creationId xmlns:a16="http://schemas.microsoft.com/office/drawing/2014/main" id="{F7194ED1-5B98-46F5-BFFE-FCEF950F6314}"/>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D12FCE5D-60E9-4FF6-B011-AC76825D5616}"/>
              </a:ext>
            </a:extLst>
          </p:cNvPr>
          <p:cNvSpPr>
            <a:spLocks noGrp="1"/>
          </p:cNvSpPr>
          <p:nvPr>
            <p:ph type="sldNum" sz="quarter" idx="12"/>
          </p:nvPr>
        </p:nvSpPr>
        <p:spPr/>
        <p:txBody>
          <a:bodyPr/>
          <a:lstStyle/>
          <a:p>
            <a:fld id="{AA9D7C96-CB10-4042-9152-214FCD4AE13F}" type="slidenum">
              <a:rPr lang="zh-CN" altLang="en-US" smtClean="0"/>
              <a:t>‹#›</a:t>
            </a:fld>
            <a:endParaRPr lang="zh-CN" altLang="en-US"/>
          </a:p>
        </p:txBody>
      </p:sp>
    </p:spTree>
    <p:extLst>
      <p:ext uri="{BB962C8B-B14F-4D97-AF65-F5344CB8AC3E}">
        <p14:creationId xmlns:p14="http://schemas.microsoft.com/office/powerpoint/2010/main" val="1662270574"/>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C17455-1B93-4787-BF14-334AD92FED11}"/>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48EF493-D4B1-4DA7-A75E-49999AE7211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074BD93-4B2A-467B-B8AC-01B367FDEB9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07EC7966-8B84-45AA-8C05-1861DEF93779}"/>
              </a:ext>
            </a:extLst>
          </p:cNvPr>
          <p:cNvSpPr>
            <a:spLocks noGrp="1"/>
          </p:cNvSpPr>
          <p:nvPr>
            <p:ph type="dt" sz="half" idx="10"/>
          </p:nvPr>
        </p:nvSpPr>
        <p:spPr/>
        <p:txBody>
          <a:bodyPr/>
          <a:lstStyle/>
          <a:p>
            <a:fld id="{C1FE890B-0675-4624-A7D0-662A37273A9F}" type="datetimeFigureOut">
              <a:rPr lang="zh-CN" altLang="en-US" smtClean="0"/>
              <a:t>2024/6/6</a:t>
            </a:fld>
            <a:endParaRPr lang="zh-CN" altLang="en-US"/>
          </a:p>
        </p:txBody>
      </p:sp>
      <p:sp>
        <p:nvSpPr>
          <p:cNvPr id="6" name="页脚占位符 5">
            <a:extLst>
              <a:ext uri="{FF2B5EF4-FFF2-40B4-BE49-F238E27FC236}">
                <a16:creationId xmlns:a16="http://schemas.microsoft.com/office/drawing/2014/main" id="{A1B5CFB7-1614-4123-B0E2-0B96805CC837}"/>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01FAAF4B-262F-464F-80D1-97E3B0760289}"/>
              </a:ext>
            </a:extLst>
          </p:cNvPr>
          <p:cNvSpPr>
            <a:spLocks noGrp="1"/>
          </p:cNvSpPr>
          <p:nvPr>
            <p:ph type="sldNum" sz="quarter" idx="12"/>
          </p:nvPr>
        </p:nvSpPr>
        <p:spPr/>
        <p:txBody>
          <a:bodyPr/>
          <a:lstStyle/>
          <a:p>
            <a:fld id="{AA9D7C96-CB10-4042-9152-214FCD4AE13F}" type="slidenum">
              <a:rPr lang="zh-CN" altLang="en-US" smtClean="0"/>
              <a:t>‹#›</a:t>
            </a:fld>
            <a:endParaRPr lang="zh-CN" altLang="en-US"/>
          </a:p>
        </p:txBody>
      </p:sp>
    </p:spTree>
    <p:extLst>
      <p:ext uri="{BB962C8B-B14F-4D97-AF65-F5344CB8AC3E}">
        <p14:creationId xmlns:p14="http://schemas.microsoft.com/office/powerpoint/2010/main" val="1841213510"/>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AFB28DAE-6BC6-48D8-9480-9ABCCEBEE33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7F19670C-7C9D-4FBB-8CF2-2F30F151153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9D5B8A94-88B4-46F5-BCF6-97F50AE0EE9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1FE890B-0675-4624-A7D0-662A37273A9F}" type="datetimeFigureOut">
              <a:rPr lang="zh-CN" altLang="en-US" smtClean="0"/>
              <a:t>2024/6/6</a:t>
            </a:fld>
            <a:endParaRPr lang="zh-CN" altLang="en-US"/>
          </a:p>
        </p:txBody>
      </p:sp>
      <p:sp>
        <p:nvSpPr>
          <p:cNvPr id="5" name="页脚占位符 4">
            <a:extLst>
              <a:ext uri="{FF2B5EF4-FFF2-40B4-BE49-F238E27FC236}">
                <a16:creationId xmlns:a16="http://schemas.microsoft.com/office/drawing/2014/main" id="{CCD5D8CE-5C06-413C-9537-8C2141F9595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B1C92E08-950F-4ECE-AF04-49C36E62174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A9D7C96-CB10-4042-9152-214FCD4AE13F}" type="slidenum">
              <a:rPr lang="zh-CN" altLang="en-US" smtClean="0"/>
              <a:t>‹#›</a:t>
            </a:fld>
            <a:endParaRPr lang="zh-CN" altLang="en-US"/>
          </a:p>
        </p:txBody>
      </p:sp>
    </p:spTree>
    <p:extLst>
      <p:ext uri="{BB962C8B-B14F-4D97-AF65-F5344CB8AC3E}">
        <p14:creationId xmlns:p14="http://schemas.microsoft.com/office/powerpoint/2010/main" val="282992210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Lst>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6.jp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18.jpg"/></Relationships>
</file>

<file path=ppt/slides/_rels/slide15.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8" Type="http://schemas.openxmlformats.org/officeDocument/2006/relationships/image" Target="../media/image8.jpg"/><Relationship Id="rId3" Type="http://schemas.openxmlformats.org/officeDocument/2006/relationships/image" Target="../media/image3.png"/><Relationship Id="rId7" Type="http://schemas.openxmlformats.org/officeDocument/2006/relationships/image" Target="../media/image7.jp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jp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jpg"/></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7.gif"/><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3.gif"/><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33.gif"/><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2.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5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notesSlide" Target="../notesSlides/notesSlide23.xml"/></Relationships>
</file>

<file path=ppt/slides/_rels/slide56.xml.rels><?xml version="1.0" encoding="UTF-8" standalone="yes"?>
<Relationships xmlns="http://schemas.openxmlformats.org/package/2006/relationships"><Relationship Id="rId3" Type="http://schemas.openxmlformats.org/officeDocument/2006/relationships/image" Target="../media/image47.gif"/><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4.jpg"/></Relationships>
</file>

<file path=ppt/slides/_rels/slide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6.jpg"/></Relationships>
</file>

<file path=ppt/slides/_rels/slide9.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6C318288-3C03-4AE9-AF68-A14E7A82FB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图片 4" descr="图片包含 物体&#10;&#10;自动生成的说明">
            <a:extLst>
              <a:ext uri="{FF2B5EF4-FFF2-40B4-BE49-F238E27FC236}">
                <a16:creationId xmlns:a16="http://schemas.microsoft.com/office/drawing/2014/main" id="{6887C36B-129C-4B5A-9EA7-302052FD85F8}"/>
              </a:ext>
            </a:extLst>
          </p:cNvPr>
          <p:cNvPicPr>
            <a:picLocks noChangeAspect="1"/>
          </p:cNvPicPr>
          <p:nvPr/>
        </p:nvPicPr>
        <p:blipFill rotWithShape="1">
          <a:blip r:embed="rId4">
            <a:extLst>
              <a:ext uri="{28A0092B-C50C-407E-A947-70E740481C1C}">
                <a14:useLocalDpi xmlns:a14="http://schemas.microsoft.com/office/drawing/2010/main" val="0"/>
              </a:ext>
            </a:extLst>
          </a:blip>
          <a:srcRect l="57560" r="7513" b="11860"/>
          <a:stretch/>
        </p:blipFill>
        <p:spPr>
          <a:xfrm>
            <a:off x="5353512" y="51976"/>
            <a:ext cx="8561608" cy="7876922"/>
          </a:xfrm>
          <a:prstGeom prst="rect">
            <a:avLst/>
          </a:prstGeom>
        </p:spPr>
      </p:pic>
      <p:pic>
        <p:nvPicPr>
          <p:cNvPr id="4" name="图片 3" descr="图片包含 物体&#10;&#10;自动生成的说明">
            <a:extLst>
              <a:ext uri="{FF2B5EF4-FFF2-40B4-BE49-F238E27FC236}">
                <a16:creationId xmlns:a16="http://schemas.microsoft.com/office/drawing/2014/main" id="{C7DAD9C1-7F2B-4119-9D8A-A09F0346BB53}"/>
              </a:ext>
            </a:extLst>
          </p:cNvPr>
          <p:cNvPicPr>
            <a:picLocks noChangeAspect="1"/>
          </p:cNvPicPr>
          <p:nvPr/>
        </p:nvPicPr>
        <p:blipFill rotWithShape="1">
          <a:blip r:embed="rId4">
            <a:extLst>
              <a:ext uri="{28A0092B-C50C-407E-A947-70E740481C1C}">
                <a14:useLocalDpi xmlns:a14="http://schemas.microsoft.com/office/drawing/2010/main" val="0"/>
              </a:ext>
            </a:extLst>
          </a:blip>
          <a:srcRect l="40687" t="79686" r="50276"/>
          <a:stretch/>
        </p:blipFill>
        <p:spPr>
          <a:xfrm rot="5400000">
            <a:off x="1067027" y="-1076204"/>
            <a:ext cx="7021524" cy="9173933"/>
          </a:xfrm>
          <a:prstGeom prst="rect">
            <a:avLst/>
          </a:prstGeom>
        </p:spPr>
      </p:pic>
      <p:sp>
        <p:nvSpPr>
          <p:cNvPr id="16" name="TextBox 15">
            <a:extLst>
              <a:ext uri="{FF2B5EF4-FFF2-40B4-BE49-F238E27FC236}">
                <a16:creationId xmlns:a16="http://schemas.microsoft.com/office/drawing/2014/main" id="{ACC7C0F1-9E91-A19C-8554-5A4FD79D4675}"/>
              </a:ext>
            </a:extLst>
          </p:cNvPr>
          <p:cNvSpPr txBox="1"/>
          <p:nvPr/>
        </p:nvSpPr>
        <p:spPr>
          <a:xfrm>
            <a:off x="875966" y="2648987"/>
            <a:ext cx="6614331" cy="1723549"/>
          </a:xfrm>
          <a:prstGeom prst="rect">
            <a:avLst/>
          </a:prstGeom>
          <a:noFill/>
        </p:spPr>
        <p:txBody>
          <a:bodyPr wrap="square" rtlCol="0">
            <a:spAutoFit/>
          </a:bodyPr>
          <a:lstStyle/>
          <a:p>
            <a:pPr>
              <a:spcAft>
                <a:spcPts val="1200"/>
              </a:spcAft>
            </a:pPr>
            <a:r>
              <a:rPr lang="en-US" sz="2400" b="1" dirty="0">
                <a:solidFill>
                  <a:schemeClr val="bg1"/>
                </a:solidFill>
                <a:latin typeface="Arial" panose="020B0604020202020204" pitchFamily="34" charset="0"/>
                <a:cs typeface="Arial" panose="020B0604020202020204" pitchFamily="34" charset="0"/>
              </a:rPr>
              <a:t>BÀI THUYẾT TRÌNH NHÓM 1</a:t>
            </a:r>
          </a:p>
          <a:p>
            <a:r>
              <a:rPr lang="en-US" sz="3600" b="1" dirty="0">
                <a:solidFill>
                  <a:srgbClr val="65FFE2"/>
                </a:solidFill>
                <a:latin typeface="Arial" panose="020B0604020202020204" pitchFamily="34" charset="0"/>
                <a:cs typeface="Arial" panose="020B0604020202020204" pitchFamily="34" charset="0"/>
              </a:rPr>
              <a:t>HỆ THỐNG THI TRẮC NGHIỆM</a:t>
            </a:r>
          </a:p>
        </p:txBody>
      </p:sp>
    </p:spTree>
    <p:extLst>
      <p:ext uri="{BB962C8B-B14F-4D97-AF65-F5344CB8AC3E}">
        <p14:creationId xmlns:p14="http://schemas.microsoft.com/office/powerpoint/2010/main" val="8789689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6C318288-3C03-4AE9-AF68-A14E7A82FB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图片 4" descr="图片包含 物体&#10;&#10;自动生成的说明">
            <a:extLst>
              <a:ext uri="{FF2B5EF4-FFF2-40B4-BE49-F238E27FC236}">
                <a16:creationId xmlns:a16="http://schemas.microsoft.com/office/drawing/2014/main" id="{EA646231-281D-40A4-9938-B8F1C18CF819}"/>
              </a:ext>
            </a:extLst>
          </p:cNvPr>
          <p:cNvPicPr>
            <a:picLocks noChangeAspect="1"/>
          </p:cNvPicPr>
          <p:nvPr/>
        </p:nvPicPr>
        <p:blipFill rotWithShape="1">
          <a:blip r:embed="rId4">
            <a:extLst>
              <a:ext uri="{28A0092B-C50C-407E-A947-70E740481C1C}">
                <a14:useLocalDpi xmlns:a14="http://schemas.microsoft.com/office/drawing/2010/main" val="0"/>
              </a:ext>
            </a:extLst>
          </a:blip>
          <a:srcRect l="57560" r="7513" b="11860"/>
          <a:stretch/>
        </p:blipFill>
        <p:spPr>
          <a:xfrm>
            <a:off x="6416375" y="0"/>
            <a:ext cx="5483061" cy="5044572"/>
          </a:xfrm>
          <a:prstGeom prst="rect">
            <a:avLst/>
          </a:prstGeom>
        </p:spPr>
      </p:pic>
      <p:pic>
        <p:nvPicPr>
          <p:cNvPr id="7" name="图片 6" descr="图片包含 物体&#10;&#10;自动生成的说明">
            <a:extLst>
              <a:ext uri="{FF2B5EF4-FFF2-40B4-BE49-F238E27FC236}">
                <a16:creationId xmlns:a16="http://schemas.microsoft.com/office/drawing/2014/main" id="{E1E3661F-14C5-4C26-B0E6-D21AE5555A8C}"/>
              </a:ext>
            </a:extLst>
          </p:cNvPr>
          <p:cNvPicPr>
            <a:picLocks noChangeAspect="1"/>
          </p:cNvPicPr>
          <p:nvPr/>
        </p:nvPicPr>
        <p:blipFill rotWithShape="1">
          <a:blip r:embed="rId4">
            <a:extLst>
              <a:ext uri="{28A0092B-C50C-407E-A947-70E740481C1C}">
                <a14:useLocalDpi xmlns:a14="http://schemas.microsoft.com/office/drawing/2010/main" val="0"/>
              </a:ext>
            </a:extLst>
          </a:blip>
          <a:srcRect l="40687" t="81502" r="50538" b="7846"/>
          <a:stretch/>
        </p:blipFill>
        <p:spPr>
          <a:xfrm flipH="1">
            <a:off x="88991" y="2856666"/>
            <a:ext cx="8436508" cy="4001334"/>
          </a:xfrm>
          <a:prstGeom prst="rect">
            <a:avLst/>
          </a:prstGeom>
        </p:spPr>
      </p:pic>
      <p:sp>
        <p:nvSpPr>
          <p:cNvPr id="16" name="Rectangle 30">
            <a:extLst>
              <a:ext uri="{FF2B5EF4-FFF2-40B4-BE49-F238E27FC236}">
                <a16:creationId xmlns:a16="http://schemas.microsoft.com/office/drawing/2014/main" id="{388548D4-3BE2-1F6C-8829-128A1C7E8206}"/>
              </a:ext>
            </a:extLst>
          </p:cNvPr>
          <p:cNvSpPr/>
          <p:nvPr/>
        </p:nvSpPr>
        <p:spPr>
          <a:xfrm>
            <a:off x="6651305" y="2829341"/>
            <a:ext cx="4279550" cy="2555518"/>
          </a:xfrm>
          <a:prstGeom prst="flowChartAlternateProcess">
            <a:avLst/>
          </a:prstGeom>
          <a:blipFill dpi="0" rotWithShape="1">
            <a:blip r:embed="rId5">
              <a:extLst>
                <a:ext uri="{28A0092B-C50C-407E-A947-70E740481C1C}">
                  <a14:useLocalDpi xmlns:a14="http://schemas.microsoft.com/office/drawing/2010/main" val="0"/>
                </a:ext>
              </a:extLst>
            </a:blip>
            <a:srcRec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55">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grpSp>
        <p:nvGrpSpPr>
          <p:cNvPr id="17" name="组合 40">
            <a:extLst>
              <a:ext uri="{FF2B5EF4-FFF2-40B4-BE49-F238E27FC236}">
                <a16:creationId xmlns:a16="http://schemas.microsoft.com/office/drawing/2014/main" id="{C889AFBC-9788-562D-02D7-54BDA14AA5E6}"/>
              </a:ext>
            </a:extLst>
          </p:cNvPr>
          <p:cNvGrpSpPr/>
          <p:nvPr/>
        </p:nvGrpSpPr>
        <p:grpSpPr>
          <a:xfrm>
            <a:off x="5968160" y="5210958"/>
            <a:ext cx="398131" cy="461665"/>
            <a:chOff x="4417853" y="1071895"/>
            <a:chExt cx="298690" cy="346308"/>
          </a:xfrm>
          <a:solidFill>
            <a:srgbClr val="0070C0"/>
          </a:solidFill>
        </p:grpSpPr>
        <p:sp>
          <p:nvSpPr>
            <p:cNvPr id="18" name="椭圆 41">
              <a:extLst>
                <a:ext uri="{FF2B5EF4-FFF2-40B4-BE49-F238E27FC236}">
                  <a16:creationId xmlns:a16="http://schemas.microsoft.com/office/drawing/2014/main" id="{FFA0B319-D87F-33A6-36F5-EE54CC739088}"/>
                </a:ext>
              </a:extLst>
            </p:cNvPr>
            <p:cNvSpPr/>
            <p:nvPr/>
          </p:nvSpPr>
          <p:spPr>
            <a:xfrm>
              <a:off x="4417853" y="1095705"/>
              <a:ext cx="298690" cy="298690"/>
            </a:xfrm>
            <a:prstGeom prst="ellipse">
              <a:avLst/>
            </a:prstGeom>
            <a:solidFill>
              <a:schemeClr val="accent2"/>
            </a:solidFill>
            <a:ln>
              <a:noFill/>
            </a:ln>
          </p:spPr>
          <p:txBody>
            <a:bodyPr vert="horz" wrap="square" lIns="121861" tIns="60931" rIns="121861" bIns="60931" numCol="1" anchor="t" anchorCtr="0" compatLnSpc="1"/>
            <a:lstStyle/>
            <a:p>
              <a:endParaRPr lang="zh-CN" altLang="en-US" sz="24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19" name="TextBox 6">
              <a:extLst>
                <a:ext uri="{FF2B5EF4-FFF2-40B4-BE49-F238E27FC236}">
                  <a16:creationId xmlns:a16="http://schemas.microsoft.com/office/drawing/2014/main" id="{77F0150F-864C-C3A0-E087-FCA128F054C0}"/>
                </a:ext>
              </a:extLst>
            </p:cNvPr>
            <p:cNvSpPr txBox="1"/>
            <p:nvPr/>
          </p:nvSpPr>
          <p:spPr>
            <a:xfrm>
              <a:off x="4428079" y="1071895"/>
              <a:ext cx="262413" cy="346308"/>
            </a:xfrm>
            <a:prstGeom prst="rect">
              <a:avLst/>
            </a:prstGeom>
            <a:noFill/>
          </p:spPr>
          <p:txBody>
            <a:bodyPr wrap="none" rtlCol="0">
              <a:spAutoFit/>
            </a:bodyPr>
            <a:lstStyle/>
            <a:p>
              <a:r>
                <a:rPr lang="en-US" altLang="zh-CN" sz="24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2</a:t>
              </a:r>
              <a:endParaRPr lang="zh-CN" altLang="en-US" sz="24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grpSp>
      <p:grpSp>
        <p:nvGrpSpPr>
          <p:cNvPr id="20" name="组合 46">
            <a:extLst>
              <a:ext uri="{FF2B5EF4-FFF2-40B4-BE49-F238E27FC236}">
                <a16:creationId xmlns:a16="http://schemas.microsoft.com/office/drawing/2014/main" id="{F478C2EF-2A11-AF55-BB28-7FCEE1CC24C1}"/>
              </a:ext>
            </a:extLst>
          </p:cNvPr>
          <p:cNvGrpSpPr/>
          <p:nvPr/>
        </p:nvGrpSpPr>
        <p:grpSpPr>
          <a:xfrm>
            <a:off x="6471829" y="5634484"/>
            <a:ext cx="4206536" cy="436324"/>
            <a:chOff x="1792622" y="1067096"/>
            <a:chExt cx="3155876" cy="327299"/>
          </a:xfrm>
          <a:noFill/>
        </p:grpSpPr>
        <p:sp>
          <p:nvSpPr>
            <p:cNvPr id="21" name="矩形 47">
              <a:extLst>
                <a:ext uri="{FF2B5EF4-FFF2-40B4-BE49-F238E27FC236}">
                  <a16:creationId xmlns:a16="http://schemas.microsoft.com/office/drawing/2014/main" id="{2804CCC2-1CEC-FCC6-A2FD-0697ACF34C4F}"/>
                </a:ext>
              </a:extLst>
            </p:cNvPr>
            <p:cNvSpPr/>
            <p:nvPr/>
          </p:nvSpPr>
          <p:spPr>
            <a:xfrm>
              <a:off x="1835696" y="1095705"/>
              <a:ext cx="2442281" cy="298690"/>
            </a:xfrm>
            <a:prstGeom prst="rect">
              <a:avLst/>
            </a:prstGeom>
            <a:grpFill/>
            <a:ln>
              <a:noFill/>
            </a:ln>
          </p:spPr>
          <p:txBody>
            <a:bodyPr vert="horz" wrap="square" lIns="121861" tIns="60931" rIns="121861" bIns="60931" numCol="1" anchor="t" anchorCtr="0" compatLnSpc="1"/>
            <a:lstStyle/>
            <a:p>
              <a:endParaRPr lang="zh-CN" altLang="en-US" sz="24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22" name="TextBox 12">
              <a:extLst>
                <a:ext uri="{FF2B5EF4-FFF2-40B4-BE49-F238E27FC236}">
                  <a16:creationId xmlns:a16="http://schemas.microsoft.com/office/drawing/2014/main" id="{1F3351AA-9C70-98FE-5115-347FC390C73A}"/>
                </a:ext>
              </a:extLst>
            </p:cNvPr>
            <p:cNvSpPr txBox="1"/>
            <p:nvPr/>
          </p:nvSpPr>
          <p:spPr>
            <a:xfrm>
              <a:off x="1792622" y="1067096"/>
              <a:ext cx="3155876" cy="300134"/>
            </a:xfrm>
            <a:prstGeom prst="rect">
              <a:avLst/>
            </a:prstGeom>
            <a:grpFill/>
          </p:spPr>
          <p:txBody>
            <a:bodyPr wrap="none" rtlCol="0">
              <a:spAutoFit/>
            </a:bodyPr>
            <a:lstStyle/>
            <a:p>
              <a:pPr algn="dist"/>
              <a:r>
                <a:rPr lang="en-US" altLang="zh-CN" sz="2000" b="1" spc="394">
                  <a:gradFill>
                    <a:gsLst>
                      <a:gs pos="28000">
                        <a:schemeClr val="accent1"/>
                      </a:gs>
                      <a:gs pos="45500">
                        <a:schemeClr val="bg1"/>
                      </a:gs>
                      <a:gs pos="64000">
                        <a:schemeClr val="accent2">
                          <a:lumMod val="60000"/>
                          <a:lumOff val="40000"/>
                        </a:schemeClr>
                      </a:gs>
                    </a:gsLst>
                    <a:lin ang="8100000" scaled="1"/>
                  </a:gradFill>
                  <a:latin typeface="Concert One" pitchFamily="2" charset="0"/>
                  <a:ea typeface="Noto Sans S Chinese Light" panose="020B0300000000000000" pitchFamily="34" charset="-122"/>
                  <a:cs typeface="Arial" panose="020B0604020202020204" pitchFamily="34" charset="0"/>
                  <a:sym typeface="Noto Sans S Chinese Light" panose="020B0300000000000000" pitchFamily="34" charset="-122"/>
                </a:rPr>
                <a:t>Tính khoa học và mới mẻ</a:t>
              </a:r>
              <a:endParaRPr lang="zh-CN" altLang="en-US" sz="2000" b="1" spc="394">
                <a:gradFill>
                  <a:gsLst>
                    <a:gs pos="28000">
                      <a:schemeClr val="accent1"/>
                    </a:gs>
                    <a:gs pos="45500">
                      <a:schemeClr val="bg1"/>
                    </a:gs>
                    <a:gs pos="64000">
                      <a:schemeClr val="accent2">
                        <a:lumMod val="60000"/>
                        <a:lumOff val="40000"/>
                      </a:schemeClr>
                    </a:gs>
                  </a:gsLst>
                  <a:lin ang="8100000" scaled="1"/>
                </a:gradFill>
                <a:latin typeface="Concert One" pitchFamily="2" charset="0"/>
                <a:ea typeface="Noto Sans S Chinese Light" panose="020B0300000000000000" pitchFamily="34" charset="-122"/>
                <a:cs typeface="Arial" panose="020B0604020202020204" pitchFamily="34" charset="0"/>
                <a:sym typeface="Noto Sans S Chinese Light" panose="020B0300000000000000" pitchFamily="34" charset="-122"/>
              </a:endParaRPr>
            </a:p>
          </p:txBody>
        </p:sp>
      </p:grpSp>
      <p:sp>
        <p:nvSpPr>
          <p:cNvPr id="23" name="Google Shape;358;p54">
            <a:extLst>
              <a:ext uri="{FF2B5EF4-FFF2-40B4-BE49-F238E27FC236}">
                <a16:creationId xmlns:a16="http://schemas.microsoft.com/office/drawing/2014/main" id="{9AF23881-5E76-2005-A56A-907E60E4028B}"/>
              </a:ext>
            </a:extLst>
          </p:cNvPr>
          <p:cNvSpPr txBox="1">
            <a:spLocks/>
          </p:cNvSpPr>
          <p:nvPr/>
        </p:nvSpPr>
        <p:spPr>
          <a:xfrm>
            <a:off x="-38597" y="1021604"/>
            <a:ext cx="6046801" cy="4296636"/>
          </a:xfrm>
          <a:prstGeom prst="rect">
            <a:avLst/>
          </a:prstGeom>
        </p:spPr>
        <p:txBody>
          <a:bodyPr spcFirstLastPara="1" wrap="square" lIns="91425" tIns="91425" rIns="91425" bIns="91425"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r>
              <a:rPr lang="en-US" sz="2400">
                <a:solidFill>
                  <a:schemeClr val="bg1"/>
                </a:solidFill>
                <a:latin typeface="Cambria" panose="02040503050406030204" pitchFamily="18" charset="0"/>
                <a:ea typeface="Cambria" panose="02040503050406030204" pitchFamily="18" charset="0"/>
              </a:rPr>
              <a:t>Có thể áp dụng nhiều mô hình, phương pháp: Hệ thống thi trắc nghiệm có thể áp dụng nhiều mô hình, phương pháp đánh giá khác nhau, ví dụ như: thi trắc nghiệm khách quan, thi trắc nghiệm thích ứng, thi trắc nghiệm trên máy tính,...</a:t>
            </a:r>
          </a:p>
          <a:p>
            <a:pPr lvl="2"/>
            <a:endParaRPr lang="en-US" sz="2400">
              <a:solidFill>
                <a:schemeClr val="bg1"/>
              </a:solidFill>
              <a:latin typeface="Cambria" panose="02040503050406030204" pitchFamily="18" charset="0"/>
              <a:ea typeface="Cambria" panose="02040503050406030204" pitchFamily="18" charset="0"/>
            </a:endParaRPr>
          </a:p>
          <a:p>
            <a:pPr lvl="2"/>
            <a:r>
              <a:rPr lang="en-US" sz="2400">
                <a:solidFill>
                  <a:schemeClr val="bg1"/>
                </a:solidFill>
                <a:latin typeface="Cambria" panose="02040503050406030204" pitchFamily="18" charset="0"/>
                <a:ea typeface="Cambria" panose="02040503050406030204" pitchFamily="18" charset="0"/>
              </a:rPr>
              <a:t> Có thể tích hợp nhiều tính năng: Hệ thống thi trắc nghiệm có thể tích hợp nhiều tính năng như: quản lý thí sinh, đề thi, chấm điểm tự động, thống kê kết quả,... </a:t>
            </a:r>
          </a:p>
        </p:txBody>
      </p:sp>
    </p:spTree>
    <p:extLst>
      <p:ext uri="{BB962C8B-B14F-4D97-AF65-F5344CB8AC3E}">
        <p14:creationId xmlns:p14="http://schemas.microsoft.com/office/powerpoint/2010/main" val="730394677"/>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10" presetClass="entr" presetSubtype="0" fill="hold" nodeType="withEffect">
                                  <p:stCondLst>
                                    <p:cond delay="50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par>
                                <p:cTn id="13" presetID="42" presetClass="path" presetSubtype="0" fill="hold" nodeType="withEffect">
                                  <p:stCondLst>
                                    <p:cond delay="500"/>
                                  </p:stCondLst>
                                  <p:childTnLst>
                                    <p:animMotion origin="layout" path="M 8.33333E-7 -0.27848 L 8.33333E-7 0.0493 " pathEditMode="relative" rAng="0" ptsTypes="AA">
                                      <p:cBhvr>
                                        <p:cTn id="14" dur="1250" fill="hold"/>
                                        <p:tgtEl>
                                          <p:spTgt spid="17"/>
                                        </p:tgtEl>
                                        <p:attrNameLst>
                                          <p:attrName>ppt_x</p:attrName>
                                          <p:attrName>ppt_y</p:attrName>
                                        </p:attrNameLst>
                                      </p:cBhvr>
                                      <p:rCtr x="0" y="16389"/>
                                    </p:animMotion>
                                  </p:childTnLst>
                                </p:cTn>
                              </p:par>
                              <p:par>
                                <p:cTn id="15" presetID="22" presetClass="entr" presetSubtype="8" fill="hold" nodeType="withEffect">
                                  <p:stCondLst>
                                    <p:cond delay="1700"/>
                                  </p:stCondLst>
                                  <p:childTnLst>
                                    <p:set>
                                      <p:cBhvr>
                                        <p:cTn id="16" dur="1" fill="hold">
                                          <p:stCondLst>
                                            <p:cond delay="0"/>
                                          </p:stCondLst>
                                        </p:cTn>
                                        <p:tgtEl>
                                          <p:spTgt spid="20"/>
                                        </p:tgtEl>
                                        <p:attrNameLst>
                                          <p:attrName>style.visibility</p:attrName>
                                        </p:attrNameLst>
                                      </p:cBhvr>
                                      <p:to>
                                        <p:strVal val="visible"/>
                                      </p:to>
                                    </p:set>
                                    <p:animEffect transition="in" filter="wipe(left)">
                                      <p:cBhvr>
                                        <p:cTn id="17" dur="500"/>
                                        <p:tgtEl>
                                          <p:spTgt spid="20"/>
                                        </p:tgtEl>
                                      </p:cBhvr>
                                    </p:animEffect>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nodeType="clickEffect">
                                  <p:stCondLst>
                                    <p:cond delay="0"/>
                                  </p:stCondLst>
                                  <p:childTnLst>
                                    <p:set>
                                      <p:cBhvr>
                                        <p:cTn id="21" dur="1" fill="hold">
                                          <p:stCondLst>
                                            <p:cond delay="0"/>
                                          </p:stCondLst>
                                        </p:cTn>
                                        <p:tgtEl>
                                          <p:spTgt spid="23">
                                            <p:txEl>
                                              <p:pRg st="0" end="0"/>
                                            </p:txEl>
                                          </p:spTgt>
                                        </p:tgtEl>
                                        <p:attrNameLst>
                                          <p:attrName>style.visibility</p:attrName>
                                        </p:attrNameLst>
                                      </p:cBhvr>
                                      <p:to>
                                        <p:strVal val="visible"/>
                                      </p:to>
                                    </p:set>
                                    <p:animEffect transition="in" filter="fade">
                                      <p:cBhvr>
                                        <p:cTn id="22" dur="1000"/>
                                        <p:tgtEl>
                                          <p:spTgt spid="23">
                                            <p:txEl>
                                              <p:pRg st="0" end="0"/>
                                            </p:txEl>
                                          </p:spTgt>
                                        </p:tgtEl>
                                      </p:cBhvr>
                                    </p:animEffect>
                                    <p:anim calcmode="lin" valueType="num">
                                      <p:cBhvr>
                                        <p:cTn id="23" dur="1000" fill="hold"/>
                                        <p:tgtEl>
                                          <p:spTgt spid="23">
                                            <p:txEl>
                                              <p:pRg st="0" end="0"/>
                                            </p:txEl>
                                          </p:spTgt>
                                        </p:tgtEl>
                                        <p:attrNameLst>
                                          <p:attrName>ppt_x</p:attrName>
                                        </p:attrNameLst>
                                      </p:cBhvr>
                                      <p:tavLst>
                                        <p:tav tm="0">
                                          <p:val>
                                            <p:strVal val="#ppt_x"/>
                                          </p:val>
                                        </p:tav>
                                        <p:tav tm="100000">
                                          <p:val>
                                            <p:strVal val="#ppt_x"/>
                                          </p:val>
                                        </p:tav>
                                      </p:tavLst>
                                    </p:anim>
                                    <p:anim calcmode="lin" valueType="num">
                                      <p:cBhvr>
                                        <p:cTn id="24" dur="1000" fill="hold"/>
                                        <p:tgtEl>
                                          <p:spTgt spid="2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nodeType="clickEffect">
                                  <p:stCondLst>
                                    <p:cond delay="0"/>
                                  </p:stCondLst>
                                  <p:childTnLst>
                                    <p:set>
                                      <p:cBhvr>
                                        <p:cTn id="28" dur="1" fill="hold">
                                          <p:stCondLst>
                                            <p:cond delay="0"/>
                                          </p:stCondLst>
                                        </p:cTn>
                                        <p:tgtEl>
                                          <p:spTgt spid="23">
                                            <p:txEl>
                                              <p:pRg st="2" end="2"/>
                                            </p:txEl>
                                          </p:spTgt>
                                        </p:tgtEl>
                                        <p:attrNameLst>
                                          <p:attrName>style.visibility</p:attrName>
                                        </p:attrNameLst>
                                      </p:cBhvr>
                                      <p:to>
                                        <p:strVal val="visible"/>
                                      </p:to>
                                    </p:set>
                                    <p:animEffect transition="in" filter="fade">
                                      <p:cBhvr>
                                        <p:cTn id="29" dur="1000"/>
                                        <p:tgtEl>
                                          <p:spTgt spid="23">
                                            <p:txEl>
                                              <p:pRg st="2" end="2"/>
                                            </p:txEl>
                                          </p:spTgt>
                                        </p:tgtEl>
                                      </p:cBhvr>
                                    </p:animEffect>
                                    <p:anim calcmode="lin" valueType="num">
                                      <p:cBhvr>
                                        <p:cTn id="30" dur="1000" fill="hold"/>
                                        <p:tgtEl>
                                          <p:spTgt spid="23">
                                            <p:txEl>
                                              <p:pRg st="2" end="2"/>
                                            </p:txEl>
                                          </p:spTgt>
                                        </p:tgtEl>
                                        <p:attrNameLst>
                                          <p:attrName>ppt_x</p:attrName>
                                        </p:attrNameLst>
                                      </p:cBhvr>
                                      <p:tavLst>
                                        <p:tav tm="0">
                                          <p:val>
                                            <p:strVal val="#ppt_x"/>
                                          </p:val>
                                        </p:tav>
                                        <p:tav tm="100000">
                                          <p:val>
                                            <p:strVal val="#ppt_x"/>
                                          </p:val>
                                        </p:tav>
                                      </p:tavLst>
                                    </p:anim>
                                    <p:anim calcmode="lin" valueType="num">
                                      <p:cBhvr>
                                        <p:cTn id="31" dur="1000" fill="hold"/>
                                        <p:tgtEl>
                                          <p:spTgt spid="2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1">
            <a:extLst>
              <a:ext uri="{FF2B5EF4-FFF2-40B4-BE49-F238E27FC236}">
                <a16:creationId xmlns:a16="http://schemas.microsoft.com/office/drawing/2014/main" id="{573D7939-A07C-E1D1-5A1C-C2C0E2DF3BFF}"/>
              </a:ext>
            </a:extLst>
          </p:cNvPr>
          <p:cNvGrpSpPr/>
          <p:nvPr/>
        </p:nvGrpSpPr>
        <p:grpSpPr>
          <a:xfrm>
            <a:off x="4908816" y="588073"/>
            <a:ext cx="2374368" cy="885242"/>
            <a:chOff x="4966524" y="2959257"/>
            <a:chExt cx="2374368" cy="885242"/>
          </a:xfrm>
        </p:grpSpPr>
        <p:sp>
          <p:nvSpPr>
            <p:cNvPr id="4" name="文本框 6">
              <a:extLst>
                <a:ext uri="{FF2B5EF4-FFF2-40B4-BE49-F238E27FC236}">
                  <a16:creationId xmlns:a16="http://schemas.microsoft.com/office/drawing/2014/main" id="{B85AD148-56E3-1944-EB51-E3135F9EA858}"/>
                </a:ext>
              </a:extLst>
            </p:cNvPr>
            <p:cNvSpPr txBox="1"/>
            <p:nvPr/>
          </p:nvSpPr>
          <p:spPr>
            <a:xfrm>
              <a:off x="4966524" y="3013502"/>
              <a:ext cx="2374368" cy="830997"/>
            </a:xfrm>
            <a:prstGeom prst="rect">
              <a:avLst/>
            </a:prstGeom>
            <a:noFill/>
          </p:spPr>
          <p:txBody>
            <a:bodyPr wrap="none" rtlCol="0">
              <a:spAutoFit/>
            </a:bodyPr>
            <a:lstStyle/>
            <a:p>
              <a:r>
                <a:rPr lang="en-US" altLang="zh-CN" sz="4800" b="1">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LỢI ÍCH</a:t>
              </a:r>
              <a:endParaRPr lang="zh-CN" altLang="en-US" sz="4800" b="1">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endParaRPr>
            </a:p>
          </p:txBody>
        </p:sp>
        <p:cxnSp>
          <p:nvCxnSpPr>
            <p:cNvPr id="5" name="直接连接符 7">
              <a:extLst>
                <a:ext uri="{FF2B5EF4-FFF2-40B4-BE49-F238E27FC236}">
                  <a16:creationId xmlns:a16="http://schemas.microsoft.com/office/drawing/2014/main" id="{58BBBA30-6919-97A6-246A-4F6F9382371E}"/>
                </a:ext>
              </a:extLst>
            </p:cNvPr>
            <p:cNvCxnSpPr/>
            <p:nvPr/>
          </p:nvCxnSpPr>
          <p:spPr>
            <a:xfrm>
              <a:off x="5616793" y="2959257"/>
              <a:ext cx="995191"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0" name="Google Shape;358;p54">
            <a:extLst>
              <a:ext uri="{FF2B5EF4-FFF2-40B4-BE49-F238E27FC236}">
                <a16:creationId xmlns:a16="http://schemas.microsoft.com/office/drawing/2014/main" id="{42796995-8905-CB35-52FB-698496E6EB57}"/>
              </a:ext>
            </a:extLst>
          </p:cNvPr>
          <p:cNvSpPr txBox="1">
            <a:spLocks/>
          </p:cNvSpPr>
          <p:nvPr/>
        </p:nvSpPr>
        <p:spPr>
          <a:xfrm>
            <a:off x="1111363" y="1530670"/>
            <a:ext cx="10493829" cy="4296636"/>
          </a:xfrm>
          <a:prstGeom prst="rect">
            <a:avLst/>
          </a:prstGeom>
        </p:spPr>
        <p:txBody>
          <a:bodyPr spcFirstLastPara="1" wrap="square" lIns="91425" tIns="91425" rIns="91425" bIns="91425"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Tiết</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kiệm</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thời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gian</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và</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chi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phí</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Hệ</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thống</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thi</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trắc</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nghiệm</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giúp</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tiết</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kiệm</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thời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gian</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và</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chi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phí</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cho</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việc</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tổ</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chức</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thi</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chấm</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điểm</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và</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thông</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kê</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kết</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quả</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a:t>
            </a:r>
          </a:p>
          <a:p>
            <a:endPar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endParaRPr>
          </a:p>
          <a:p>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Nâng</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cao</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hiệu</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quả</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đánh</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giá</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Hệ</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thông</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thi</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trắc</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nghiệm</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giúp</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đánh</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giá</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kiến</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thức</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một</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cách</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khách</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quan</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chính</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xác</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và</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hiệu</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quả</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hơn</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so với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chấm</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thủ</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công</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a:t>
            </a:r>
          </a:p>
          <a:p>
            <a:endPar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endParaRPr>
          </a:p>
          <a:p>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Chống</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gian</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lận</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Hệ</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thống</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thi</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trắc</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nghiệm</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trực</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tuyến</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có</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thể</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hạn</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chế</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tối</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đa</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việc</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gian</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lận</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trong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thi</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cử</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a:t>
            </a:r>
          </a:p>
          <a:p>
            <a:endPar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endParaRPr>
          </a:p>
          <a:p>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Quản</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lý</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dễ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dàng</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Hệ</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thống</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thi</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trắc</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nghiệm</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giúp</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quản</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lý</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thí</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sinh, đề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thi</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và</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kết</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quả</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thi</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một</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cách</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dễ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dàng</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và</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hiệu</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quả</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Giúp</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lưu</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trữ</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quản</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lý</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dữ</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liệu</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ổn</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định</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dễ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dàng</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truy</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cập</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và</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phân</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tích</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dữ</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liệu</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đánh</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giá</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kết</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quả</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thi</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p>
        </p:txBody>
      </p:sp>
    </p:spTree>
    <p:extLst>
      <p:ext uri="{BB962C8B-B14F-4D97-AF65-F5344CB8AC3E}">
        <p14:creationId xmlns:p14="http://schemas.microsoft.com/office/powerpoint/2010/main" val="3022095587"/>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par>
                                <p:cTn id="8" presetID="2" presetClass="entr" presetSubtype="4" fill="hold" grpId="0" nodeType="withEffect">
                                  <p:stCondLst>
                                    <p:cond delay="500"/>
                                  </p:stCondLst>
                                  <p:childTnLst>
                                    <p:set>
                                      <p:cBhvr>
                                        <p:cTn id="9" dur="1" fill="hold">
                                          <p:stCondLst>
                                            <p:cond delay="0"/>
                                          </p:stCondLst>
                                        </p:cTn>
                                        <p:tgtEl>
                                          <p:spTgt spid="10">
                                            <p:txEl>
                                              <p:pRg st="0" end="0"/>
                                            </p:txEl>
                                          </p:spTgt>
                                        </p:tgtEl>
                                        <p:attrNameLst>
                                          <p:attrName>style.visibility</p:attrName>
                                        </p:attrNameLst>
                                      </p:cBhvr>
                                      <p:to>
                                        <p:strVal val="visible"/>
                                      </p:to>
                                    </p:set>
                                    <p:anim calcmode="lin" valueType="num">
                                      <p:cBhvr additive="base">
                                        <p:cTn id="10" dur="50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11" dur="500" fill="hold"/>
                                        <p:tgtEl>
                                          <p:spTgt spid="1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grpId="0" nodeType="clickEffect">
                                  <p:stCondLst>
                                    <p:cond delay="500"/>
                                  </p:stCondLst>
                                  <p:childTnLst>
                                    <p:set>
                                      <p:cBhvr>
                                        <p:cTn id="15" dur="1" fill="hold">
                                          <p:stCondLst>
                                            <p:cond delay="0"/>
                                          </p:stCondLst>
                                        </p:cTn>
                                        <p:tgtEl>
                                          <p:spTgt spid="10">
                                            <p:txEl>
                                              <p:pRg st="2" end="2"/>
                                            </p:txEl>
                                          </p:spTgt>
                                        </p:tgtEl>
                                        <p:attrNameLst>
                                          <p:attrName>style.visibility</p:attrName>
                                        </p:attrNameLst>
                                      </p:cBhvr>
                                      <p:to>
                                        <p:strVal val="visible"/>
                                      </p:to>
                                    </p:set>
                                    <p:anim calcmode="lin" valueType="num">
                                      <p:cBhvr additive="base">
                                        <p:cTn id="16" dur="500" fill="hold"/>
                                        <p:tgtEl>
                                          <p:spTgt spid="10">
                                            <p:txEl>
                                              <p:pRg st="2" end="2"/>
                                            </p:txEl>
                                          </p:spTgt>
                                        </p:tgtEl>
                                        <p:attrNameLst>
                                          <p:attrName>ppt_x</p:attrName>
                                        </p:attrNameLst>
                                      </p:cBhvr>
                                      <p:tavLst>
                                        <p:tav tm="0">
                                          <p:val>
                                            <p:strVal val="#ppt_x"/>
                                          </p:val>
                                        </p:tav>
                                        <p:tav tm="100000">
                                          <p:val>
                                            <p:strVal val="#ppt_x"/>
                                          </p:val>
                                        </p:tav>
                                      </p:tavLst>
                                    </p:anim>
                                    <p:anim calcmode="lin" valueType="num">
                                      <p:cBhvr additive="base">
                                        <p:cTn id="17" dur="500" fill="hold"/>
                                        <p:tgtEl>
                                          <p:spTgt spid="10">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grpId="0" nodeType="clickEffect">
                                  <p:stCondLst>
                                    <p:cond delay="500"/>
                                  </p:stCondLst>
                                  <p:childTnLst>
                                    <p:set>
                                      <p:cBhvr>
                                        <p:cTn id="21" dur="1" fill="hold">
                                          <p:stCondLst>
                                            <p:cond delay="0"/>
                                          </p:stCondLst>
                                        </p:cTn>
                                        <p:tgtEl>
                                          <p:spTgt spid="10">
                                            <p:txEl>
                                              <p:pRg st="4" end="4"/>
                                            </p:txEl>
                                          </p:spTgt>
                                        </p:tgtEl>
                                        <p:attrNameLst>
                                          <p:attrName>style.visibility</p:attrName>
                                        </p:attrNameLst>
                                      </p:cBhvr>
                                      <p:to>
                                        <p:strVal val="visible"/>
                                      </p:to>
                                    </p:set>
                                    <p:anim calcmode="lin" valueType="num">
                                      <p:cBhvr additive="base">
                                        <p:cTn id="22" dur="500" fill="hold"/>
                                        <p:tgtEl>
                                          <p:spTgt spid="10">
                                            <p:txEl>
                                              <p:pRg st="4" end="4"/>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10">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grpId="0" nodeType="clickEffect">
                                  <p:stCondLst>
                                    <p:cond delay="500"/>
                                  </p:stCondLst>
                                  <p:childTnLst>
                                    <p:set>
                                      <p:cBhvr>
                                        <p:cTn id="27" dur="1" fill="hold">
                                          <p:stCondLst>
                                            <p:cond delay="0"/>
                                          </p:stCondLst>
                                        </p:cTn>
                                        <p:tgtEl>
                                          <p:spTgt spid="10">
                                            <p:txEl>
                                              <p:pRg st="6" end="6"/>
                                            </p:txEl>
                                          </p:spTgt>
                                        </p:tgtEl>
                                        <p:attrNameLst>
                                          <p:attrName>style.visibility</p:attrName>
                                        </p:attrNameLst>
                                      </p:cBhvr>
                                      <p:to>
                                        <p:strVal val="visible"/>
                                      </p:to>
                                    </p:set>
                                    <p:anim calcmode="lin" valueType="num">
                                      <p:cBhvr additive="base">
                                        <p:cTn id="28" dur="500" fill="hold"/>
                                        <p:tgtEl>
                                          <p:spTgt spid="10">
                                            <p:txEl>
                                              <p:pRg st="6" end="6"/>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10">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6C318288-3C03-4AE9-AF68-A14E7A82FB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图片 4" descr="图片包含 物体&#10;&#10;自动生成的说明">
            <a:extLst>
              <a:ext uri="{FF2B5EF4-FFF2-40B4-BE49-F238E27FC236}">
                <a16:creationId xmlns:a16="http://schemas.microsoft.com/office/drawing/2014/main" id="{EA646231-281D-40A4-9938-B8F1C18CF819}"/>
              </a:ext>
            </a:extLst>
          </p:cNvPr>
          <p:cNvPicPr>
            <a:picLocks noChangeAspect="1"/>
          </p:cNvPicPr>
          <p:nvPr/>
        </p:nvPicPr>
        <p:blipFill rotWithShape="1">
          <a:blip r:embed="rId4">
            <a:extLst>
              <a:ext uri="{28A0092B-C50C-407E-A947-70E740481C1C}">
                <a14:useLocalDpi xmlns:a14="http://schemas.microsoft.com/office/drawing/2010/main" val="0"/>
              </a:ext>
            </a:extLst>
          </a:blip>
          <a:srcRect l="57560" r="7513" b="11860"/>
          <a:stretch/>
        </p:blipFill>
        <p:spPr>
          <a:xfrm>
            <a:off x="6416375" y="0"/>
            <a:ext cx="5483061" cy="5044572"/>
          </a:xfrm>
          <a:prstGeom prst="rect">
            <a:avLst/>
          </a:prstGeom>
        </p:spPr>
      </p:pic>
      <p:pic>
        <p:nvPicPr>
          <p:cNvPr id="7" name="图片 6" descr="图片包含 物体&#10;&#10;自动生成的说明">
            <a:extLst>
              <a:ext uri="{FF2B5EF4-FFF2-40B4-BE49-F238E27FC236}">
                <a16:creationId xmlns:a16="http://schemas.microsoft.com/office/drawing/2014/main" id="{E1E3661F-14C5-4C26-B0E6-D21AE5555A8C}"/>
              </a:ext>
            </a:extLst>
          </p:cNvPr>
          <p:cNvPicPr>
            <a:picLocks noChangeAspect="1"/>
          </p:cNvPicPr>
          <p:nvPr/>
        </p:nvPicPr>
        <p:blipFill rotWithShape="1">
          <a:blip r:embed="rId4">
            <a:extLst>
              <a:ext uri="{28A0092B-C50C-407E-A947-70E740481C1C}">
                <a14:useLocalDpi xmlns:a14="http://schemas.microsoft.com/office/drawing/2010/main" val="0"/>
              </a:ext>
            </a:extLst>
          </a:blip>
          <a:srcRect l="40687" t="81502" r="50538" b="7846"/>
          <a:stretch/>
        </p:blipFill>
        <p:spPr>
          <a:xfrm flipH="1">
            <a:off x="88991" y="2856666"/>
            <a:ext cx="8436508" cy="4001334"/>
          </a:xfrm>
          <a:prstGeom prst="rect">
            <a:avLst/>
          </a:prstGeom>
        </p:spPr>
      </p:pic>
      <p:sp>
        <p:nvSpPr>
          <p:cNvPr id="8" name="TextBox 8">
            <a:extLst>
              <a:ext uri="{FF2B5EF4-FFF2-40B4-BE49-F238E27FC236}">
                <a16:creationId xmlns:a16="http://schemas.microsoft.com/office/drawing/2014/main" id="{F1788DBF-A0FE-4EE6-B3EA-62FB8552E633}"/>
              </a:ext>
            </a:extLst>
          </p:cNvPr>
          <p:cNvSpPr txBox="1"/>
          <p:nvPr/>
        </p:nvSpPr>
        <p:spPr>
          <a:xfrm>
            <a:off x="5268253" y="2909869"/>
            <a:ext cx="4404404" cy="1019443"/>
          </a:xfrm>
          <a:prstGeom prst="rect">
            <a:avLst/>
          </a:prstGeom>
          <a:noFill/>
        </p:spPr>
        <p:txBody>
          <a:bodyPr wrap="square" lIns="95185" tIns="47592" rIns="95185" bIns="47592" rtlCol="0">
            <a:spAutoFit/>
          </a:bodyPr>
          <a:lstStyle/>
          <a:p>
            <a:r>
              <a:rPr lang="en-US" altLang="zh-CN" sz="60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MỤC TIÊU</a:t>
            </a:r>
            <a:endParaRPr lang="zh-CN" altLang="en-US" sz="6000">
              <a:solidFill>
                <a:schemeClr val="bg1"/>
              </a:solidFill>
              <a:latin typeface="Cambria" panose="020405030504060302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endParaRPr>
          </a:p>
        </p:txBody>
      </p:sp>
      <p:sp>
        <p:nvSpPr>
          <p:cNvPr id="11" name="文本框 10">
            <a:extLst>
              <a:ext uri="{FF2B5EF4-FFF2-40B4-BE49-F238E27FC236}">
                <a16:creationId xmlns:a16="http://schemas.microsoft.com/office/drawing/2014/main" id="{F8391B8A-DC3A-4768-94D3-3FE6044568AD}"/>
              </a:ext>
            </a:extLst>
          </p:cNvPr>
          <p:cNvSpPr txBox="1"/>
          <p:nvPr/>
        </p:nvSpPr>
        <p:spPr>
          <a:xfrm>
            <a:off x="2934858" y="2412377"/>
            <a:ext cx="3228766" cy="1871603"/>
          </a:xfrm>
          <a:prstGeom prst="rect">
            <a:avLst/>
          </a:prstGeom>
          <a:noFill/>
        </p:spPr>
        <p:txBody>
          <a:bodyPr wrap="square" rtlCol="0">
            <a:spAutoFit/>
          </a:bodyPr>
          <a:lstStyle/>
          <a:p>
            <a:r>
              <a:rPr lang="en-US" altLang="zh-CN" sz="11562">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03</a:t>
            </a:r>
            <a:endParaRPr lang="zh-CN" altLang="en-US" sz="11562">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Noto Sans S Chinese Light" panose="020B0300000000000000"/>
              <a:cs typeface="Times New Roman" panose="02020603050405020304" pitchFamily="18" charset="0"/>
              <a:sym typeface="Noto Sans S Chinese Light" panose="020B0300000000000000" pitchFamily="34" charset="-122"/>
            </a:endParaRPr>
          </a:p>
        </p:txBody>
      </p:sp>
      <p:cxnSp>
        <p:nvCxnSpPr>
          <p:cNvPr id="12" name="直接连接符 11">
            <a:extLst>
              <a:ext uri="{FF2B5EF4-FFF2-40B4-BE49-F238E27FC236}">
                <a16:creationId xmlns:a16="http://schemas.microsoft.com/office/drawing/2014/main" id="{C31E7D08-4ECA-45FE-AC4C-DC37EC19323D}"/>
              </a:ext>
            </a:extLst>
          </p:cNvPr>
          <p:cNvCxnSpPr>
            <a:cxnSpLocks/>
          </p:cNvCxnSpPr>
          <p:nvPr/>
        </p:nvCxnSpPr>
        <p:spPr>
          <a:xfrm flipH="1">
            <a:off x="4643903" y="2872626"/>
            <a:ext cx="579754" cy="139897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6204236"/>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1000"/>
                                        <p:tgtEl>
                                          <p:spTgt spid="11"/>
                                        </p:tgtEl>
                                      </p:cBhvr>
                                    </p:animEffect>
                                    <p:anim calcmode="lin" valueType="num">
                                      <p:cBhvr>
                                        <p:cTn id="14" dur="1000" fill="hold"/>
                                        <p:tgtEl>
                                          <p:spTgt spid="11"/>
                                        </p:tgtEl>
                                        <p:attrNameLst>
                                          <p:attrName>ppt_x</p:attrName>
                                        </p:attrNameLst>
                                      </p:cBhvr>
                                      <p:tavLst>
                                        <p:tav tm="0">
                                          <p:val>
                                            <p:strVal val="#ppt_x"/>
                                          </p:val>
                                        </p:tav>
                                        <p:tav tm="100000">
                                          <p:val>
                                            <p:strVal val="#ppt_x"/>
                                          </p:val>
                                        </p:tav>
                                      </p:tavLst>
                                    </p:anim>
                                    <p:anim calcmode="lin" valueType="num">
                                      <p:cBhvr>
                                        <p:cTn id="15"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wipe(up)">
                                      <p:cBhvr>
                                        <p:cTn id="20" dur="500"/>
                                        <p:tgtEl>
                                          <p:spTgt spid="12"/>
                                        </p:tgtEl>
                                      </p:cBhvr>
                                    </p:animEffect>
                                  </p:childTnLst>
                                </p:cTn>
                              </p:par>
                            </p:childTnLst>
                          </p:cTn>
                        </p:par>
                        <p:par>
                          <p:cTn id="21" fill="hold">
                            <p:stCondLst>
                              <p:cond delay="500"/>
                            </p:stCondLst>
                            <p:childTnLst>
                              <p:par>
                                <p:cTn id="22" presetID="16" presetClass="entr" presetSubtype="21" fill="hold" grpId="0" nodeType="after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barn(inVertical)">
                                      <p:cBhvr>
                                        <p:cTn id="2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淘宝店chenying0907 1"/>
          <p:cNvGrpSpPr/>
          <p:nvPr/>
        </p:nvGrpSpPr>
        <p:grpSpPr>
          <a:xfrm>
            <a:off x="4898338" y="1508787"/>
            <a:ext cx="1288653" cy="1289051"/>
            <a:chOff x="3673476" y="1131590"/>
            <a:chExt cx="966788" cy="966788"/>
          </a:xfrm>
        </p:grpSpPr>
        <p:sp>
          <p:nvSpPr>
            <p:cNvPr id="6" name="淘宝店chenying0907 5"/>
            <p:cNvSpPr>
              <a:spLocks/>
            </p:cNvSpPr>
            <p:nvPr/>
          </p:nvSpPr>
          <p:spPr bwMode="auto">
            <a:xfrm>
              <a:off x="3673476" y="1131590"/>
              <a:ext cx="966788" cy="966788"/>
            </a:xfrm>
            <a:custGeom>
              <a:avLst/>
              <a:gdLst>
                <a:gd name="T0" fmla="*/ 4869 w 4870"/>
                <a:gd name="T1" fmla="*/ 2493 h 4872"/>
                <a:gd name="T2" fmla="*/ 4866 w 4870"/>
                <a:gd name="T3" fmla="*/ 2310 h 4872"/>
                <a:gd name="T4" fmla="*/ 4793 w 4870"/>
                <a:gd name="T5" fmla="*/ 1827 h 4872"/>
                <a:gd name="T6" fmla="*/ 4630 w 4870"/>
                <a:gd name="T7" fmla="*/ 1380 h 4872"/>
                <a:gd name="T8" fmla="*/ 4386 w 4870"/>
                <a:gd name="T9" fmla="*/ 979 h 4872"/>
                <a:gd name="T10" fmla="*/ 4072 w 4870"/>
                <a:gd name="T11" fmla="*/ 633 h 4872"/>
                <a:gd name="T12" fmla="*/ 3698 w 4870"/>
                <a:gd name="T13" fmla="*/ 353 h 4872"/>
                <a:gd name="T14" fmla="*/ 3272 w 4870"/>
                <a:gd name="T15" fmla="*/ 148 h 4872"/>
                <a:gd name="T16" fmla="*/ 2805 w 4870"/>
                <a:gd name="T17" fmla="*/ 28 h 4872"/>
                <a:gd name="T18" fmla="*/ 2309 w 4870"/>
                <a:gd name="T19" fmla="*/ 3 h 4872"/>
                <a:gd name="T20" fmla="*/ 1826 w 4870"/>
                <a:gd name="T21" fmla="*/ 77 h 4872"/>
                <a:gd name="T22" fmla="*/ 1380 w 4870"/>
                <a:gd name="T23" fmla="*/ 240 h 4872"/>
                <a:gd name="T24" fmla="*/ 979 w 4870"/>
                <a:gd name="T25" fmla="*/ 484 h 4872"/>
                <a:gd name="T26" fmla="*/ 633 w 4870"/>
                <a:gd name="T27" fmla="*/ 798 h 4872"/>
                <a:gd name="T28" fmla="*/ 353 w 4870"/>
                <a:gd name="T29" fmla="*/ 1173 h 4872"/>
                <a:gd name="T30" fmla="*/ 148 w 4870"/>
                <a:gd name="T31" fmla="*/ 1599 h 4872"/>
                <a:gd name="T32" fmla="*/ 29 w 4870"/>
                <a:gd name="T33" fmla="*/ 2064 h 4872"/>
                <a:gd name="T34" fmla="*/ 4 w 4870"/>
                <a:gd name="T35" fmla="*/ 2562 h 4872"/>
                <a:gd name="T36" fmla="*/ 77 w 4870"/>
                <a:gd name="T37" fmla="*/ 3044 h 4872"/>
                <a:gd name="T38" fmla="*/ 240 w 4870"/>
                <a:gd name="T39" fmla="*/ 3492 h 4872"/>
                <a:gd name="T40" fmla="*/ 484 w 4870"/>
                <a:gd name="T41" fmla="*/ 3893 h 4872"/>
                <a:gd name="T42" fmla="*/ 798 w 4870"/>
                <a:gd name="T43" fmla="*/ 4238 h 4872"/>
                <a:gd name="T44" fmla="*/ 1172 w 4870"/>
                <a:gd name="T45" fmla="*/ 4519 h 4872"/>
                <a:gd name="T46" fmla="*/ 1598 w 4870"/>
                <a:gd name="T47" fmla="*/ 4724 h 4872"/>
                <a:gd name="T48" fmla="*/ 2064 w 4870"/>
                <a:gd name="T49" fmla="*/ 4844 h 4872"/>
                <a:gd name="T50" fmla="*/ 2480 w 4870"/>
                <a:gd name="T51" fmla="*/ 4871 h 4872"/>
                <a:gd name="T52" fmla="*/ 2656 w 4870"/>
                <a:gd name="T53" fmla="*/ 4862 h 4872"/>
                <a:gd name="T54" fmla="*/ 2829 w 4870"/>
                <a:gd name="T55" fmla="*/ 4840 h 4872"/>
                <a:gd name="T56" fmla="*/ 2997 w 4870"/>
                <a:gd name="T57" fmla="*/ 4807 h 4872"/>
                <a:gd name="T58" fmla="*/ 3160 w 4870"/>
                <a:gd name="T59" fmla="*/ 4761 h 4872"/>
                <a:gd name="T60" fmla="*/ 3320 w 4870"/>
                <a:gd name="T61" fmla="*/ 4704 h 4872"/>
                <a:gd name="T62" fmla="*/ 3477 w 4870"/>
                <a:gd name="T63" fmla="*/ 4636 h 4872"/>
                <a:gd name="T64" fmla="*/ 3630 w 4870"/>
                <a:gd name="T65" fmla="*/ 4556 h 4872"/>
                <a:gd name="T66" fmla="*/ 3763 w 4870"/>
                <a:gd name="T67" fmla="*/ 4477 h 4872"/>
                <a:gd name="T68" fmla="*/ 3863 w 4870"/>
                <a:gd name="T69" fmla="*/ 4415 h 4872"/>
                <a:gd name="T70" fmla="*/ 3937 w 4870"/>
                <a:gd name="T71" fmla="*/ 4396 h 4872"/>
                <a:gd name="T72" fmla="*/ 3997 w 4870"/>
                <a:gd name="T73" fmla="*/ 4415 h 4872"/>
                <a:gd name="T74" fmla="*/ 4077 w 4870"/>
                <a:gd name="T75" fmla="*/ 4475 h 4872"/>
                <a:gd name="T76" fmla="*/ 4178 w 4870"/>
                <a:gd name="T77" fmla="*/ 4554 h 4872"/>
                <a:gd name="T78" fmla="*/ 4289 w 4870"/>
                <a:gd name="T79" fmla="*/ 4616 h 4872"/>
                <a:gd name="T80" fmla="*/ 4439 w 4870"/>
                <a:gd name="T81" fmla="*/ 4663 h 4872"/>
                <a:gd name="T82" fmla="*/ 4639 w 4870"/>
                <a:gd name="T83" fmla="*/ 4686 h 4872"/>
                <a:gd name="T84" fmla="*/ 4639 w 4870"/>
                <a:gd name="T85" fmla="*/ 4649 h 4872"/>
                <a:gd name="T86" fmla="*/ 4574 w 4870"/>
                <a:gd name="T87" fmla="*/ 4590 h 4872"/>
                <a:gd name="T88" fmla="*/ 4525 w 4870"/>
                <a:gd name="T89" fmla="*/ 4522 h 4872"/>
                <a:gd name="T90" fmla="*/ 4489 w 4870"/>
                <a:gd name="T91" fmla="*/ 4448 h 4872"/>
                <a:gd name="T92" fmla="*/ 4466 w 4870"/>
                <a:gd name="T93" fmla="*/ 4370 h 4872"/>
                <a:gd name="T94" fmla="*/ 4453 w 4870"/>
                <a:gd name="T95" fmla="*/ 4292 h 4872"/>
                <a:gd name="T96" fmla="*/ 4453 w 4870"/>
                <a:gd name="T97" fmla="*/ 4163 h 4872"/>
                <a:gd name="T98" fmla="*/ 4480 w 4870"/>
                <a:gd name="T99" fmla="*/ 4020 h 4872"/>
                <a:gd name="T100" fmla="*/ 4529 w 4870"/>
                <a:gd name="T101" fmla="*/ 3866 h 4872"/>
                <a:gd name="T102" fmla="*/ 4648 w 4870"/>
                <a:gd name="T103" fmla="*/ 3566 h 4872"/>
                <a:gd name="T104" fmla="*/ 4737 w 4870"/>
                <a:gd name="T105" fmla="*/ 3319 h 4872"/>
                <a:gd name="T106" fmla="*/ 4800 w 4870"/>
                <a:gd name="T107" fmla="*/ 3098 h 4872"/>
                <a:gd name="T108" fmla="*/ 4846 w 4870"/>
                <a:gd name="T109" fmla="*/ 2853 h 4872"/>
                <a:gd name="T110" fmla="*/ 4869 w 4870"/>
                <a:gd name="T111" fmla="*/ 2581 h 4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870" h="4872">
                  <a:moveTo>
                    <a:pt x="4870" y="2508"/>
                  </a:moveTo>
                  <a:lnTo>
                    <a:pt x="4869" y="2510"/>
                  </a:lnTo>
                  <a:lnTo>
                    <a:pt x="4867" y="2512"/>
                  </a:lnTo>
                  <a:lnTo>
                    <a:pt x="4869" y="2493"/>
                  </a:lnTo>
                  <a:lnTo>
                    <a:pt x="4869" y="2474"/>
                  </a:lnTo>
                  <a:lnTo>
                    <a:pt x="4870" y="2455"/>
                  </a:lnTo>
                  <a:lnTo>
                    <a:pt x="4870" y="2435"/>
                  </a:lnTo>
                  <a:lnTo>
                    <a:pt x="4866" y="2310"/>
                  </a:lnTo>
                  <a:lnTo>
                    <a:pt x="4857" y="2186"/>
                  </a:lnTo>
                  <a:lnTo>
                    <a:pt x="4842" y="2064"/>
                  </a:lnTo>
                  <a:lnTo>
                    <a:pt x="4820" y="1945"/>
                  </a:lnTo>
                  <a:lnTo>
                    <a:pt x="4793" y="1827"/>
                  </a:lnTo>
                  <a:lnTo>
                    <a:pt x="4760" y="1712"/>
                  </a:lnTo>
                  <a:lnTo>
                    <a:pt x="4722" y="1599"/>
                  </a:lnTo>
                  <a:lnTo>
                    <a:pt x="4678" y="1487"/>
                  </a:lnTo>
                  <a:lnTo>
                    <a:pt x="4630" y="1380"/>
                  </a:lnTo>
                  <a:lnTo>
                    <a:pt x="4576" y="1275"/>
                  </a:lnTo>
                  <a:lnTo>
                    <a:pt x="4517" y="1173"/>
                  </a:lnTo>
                  <a:lnTo>
                    <a:pt x="4454" y="1073"/>
                  </a:lnTo>
                  <a:lnTo>
                    <a:pt x="4386" y="979"/>
                  </a:lnTo>
                  <a:lnTo>
                    <a:pt x="4313" y="886"/>
                  </a:lnTo>
                  <a:lnTo>
                    <a:pt x="4238" y="798"/>
                  </a:lnTo>
                  <a:lnTo>
                    <a:pt x="4156" y="714"/>
                  </a:lnTo>
                  <a:lnTo>
                    <a:pt x="4072" y="633"/>
                  </a:lnTo>
                  <a:lnTo>
                    <a:pt x="3984" y="556"/>
                  </a:lnTo>
                  <a:lnTo>
                    <a:pt x="3892" y="484"/>
                  </a:lnTo>
                  <a:lnTo>
                    <a:pt x="3796" y="416"/>
                  </a:lnTo>
                  <a:lnTo>
                    <a:pt x="3698" y="353"/>
                  </a:lnTo>
                  <a:lnTo>
                    <a:pt x="3595" y="294"/>
                  </a:lnTo>
                  <a:lnTo>
                    <a:pt x="3490" y="240"/>
                  </a:lnTo>
                  <a:lnTo>
                    <a:pt x="3382" y="192"/>
                  </a:lnTo>
                  <a:lnTo>
                    <a:pt x="3272" y="148"/>
                  </a:lnTo>
                  <a:lnTo>
                    <a:pt x="3159" y="109"/>
                  </a:lnTo>
                  <a:lnTo>
                    <a:pt x="3043" y="77"/>
                  </a:lnTo>
                  <a:lnTo>
                    <a:pt x="2926" y="50"/>
                  </a:lnTo>
                  <a:lnTo>
                    <a:pt x="2805" y="28"/>
                  </a:lnTo>
                  <a:lnTo>
                    <a:pt x="2684" y="12"/>
                  </a:lnTo>
                  <a:lnTo>
                    <a:pt x="2561" y="3"/>
                  </a:lnTo>
                  <a:lnTo>
                    <a:pt x="2434" y="0"/>
                  </a:lnTo>
                  <a:lnTo>
                    <a:pt x="2309" y="3"/>
                  </a:lnTo>
                  <a:lnTo>
                    <a:pt x="2187" y="12"/>
                  </a:lnTo>
                  <a:lnTo>
                    <a:pt x="2064" y="28"/>
                  </a:lnTo>
                  <a:lnTo>
                    <a:pt x="1944" y="50"/>
                  </a:lnTo>
                  <a:lnTo>
                    <a:pt x="1826" y="77"/>
                  </a:lnTo>
                  <a:lnTo>
                    <a:pt x="1711" y="109"/>
                  </a:lnTo>
                  <a:lnTo>
                    <a:pt x="1598" y="148"/>
                  </a:lnTo>
                  <a:lnTo>
                    <a:pt x="1488" y="192"/>
                  </a:lnTo>
                  <a:lnTo>
                    <a:pt x="1380" y="240"/>
                  </a:lnTo>
                  <a:lnTo>
                    <a:pt x="1275" y="294"/>
                  </a:lnTo>
                  <a:lnTo>
                    <a:pt x="1172" y="353"/>
                  </a:lnTo>
                  <a:lnTo>
                    <a:pt x="1074" y="416"/>
                  </a:lnTo>
                  <a:lnTo>
                    <a:pt x="979" y="484"/>
                  </a:lnTo>
                  <a:lnTo>
                    <a:pt x="886" y="556"/>
                  </a:lnTo>
                  <a:lnTo>
                    <a:pt x="798" y="633"/>
                  </a:lnTo>
                  <a:lnTo>
                    <a:pt x="714" y="714"/>
                  </a:lnTo>
                  <a:lnTo>
                    <a:pt x="633" y="798"/>
                  </a:lnTo>
                  <a:lnTo>
                    <a:pt x="556" y="886"/>
                  </a:lnTo>
                  <a:lnTo>
                    <a:pt x="484" y="979"/>
                  </a:lnTo>
                  <a:lnTo>
                    <a:pt x="416" y="1073"/>
                  </a:lnTo>
                  <a:lnTo>
                    <a:pt x="353" y="1173"/>
                  </a:lnTo>
                  <a:lnTo>
                    <a:pt x="295" y="1275"/>
                  </a:lnTo>
                  <a:lnTo>
                    <a:pt x="240" y="1380"/>
                  </a:lnTo>
                  <a:lnTo>
                    <a:pt x="192" y="1487"/>
                  </a:lnTo>
                  <a:lnTo>
                    <a:pt x="148" y="1599"/>
                  </a:lnTo>
                  <a:lnTo>
                    <a:pt x="110" y="1712"/>
                  </a:lnTo>
                  <a:lnTo>
                    <a:pt x="77" y="1827"/>
                  </a:lnTo>
                  <a:lnTo>
                    <a:pt x="50" y="1945"/>
                  </a:lnTo>
                  <a:lnTo>
                    <a:pt x="29" y="2064"/>
                  </a:lnTo>
                  <a:lnTo>
                    <a:pt x="13" y="2186"/>
                  </a:lnTo>
                  <a:lnTo>
                    <a:pt x="4" y="2310"/>
                  </a:lnTo>
                  <a:lnTo>
                    <a:pt x="0" y="2435"/>
                  </a:lnTo>
                  <a:lnTo>
                    <a:pt x="4" y="2562"/>
                  </a:lnTo>
                  <a:lnTo>
                    <a:pt x="13" y="2685"/>
                  </a:lnTo>
                  <a:lnTo>
                    <a:pt x="29" y="2806"/>
                  </a:lnTo>
                  <a:lnTo>
                    <a:pt x="50" y="2927"/>
                  </a:lnTo>
                  <a:lnTo>
                    <a:pt x="77" y="3044"/>
                  </a:lnTo>
                  <a:lnTo>
                    <a:pt x="110" y="3160"/>
                  </a:lnTo>
                  <a:lnTo>
                    <a:pt x="148" y="3273"/>
                  </a:lnTo>
                  <a:lnTo>
                    <a:pt x="192" y="3384"/>
                  </a:lnTo>
                  <a:lnTo>
                    <a:pt x="240" y="3492"/>
                  </a:lnTo>
                  <a:lnTo>
                    <a:pt x="295" y="3597"/>
                  </a:lnTo>
                  <a:lnTo>
                    <a:pt x="353" y="3699"/>
                  </a:lnTo>
                  <a:lnTo>
                    <a:pt x="416" y="3797"/>
                  </a:lnTo>
                  <a:lnTo>
                    <a:pt x="484" y="3893"/>
                  </a:lnTo>
                  <a:lnTo>
                    <a:pt x="556" y="3985"/>
                  </a:lnTo>
                  <a:lnTo>
                    <a:pt x="633" y="4074"/>
                  </a:lnTo>
                  <a:lnTo>
                    <a:pt x="714" y="4158"/>
                  </a:lnTo>
                  <a:lnTo>
                    <a:pt x="798" y="4238"/>
                  </a:lnTo>
                  <a:lnTo>
                    <a:pt x="886" y="4315"/>
                  </a:lnTo>
                  <a:lnTo>
                    <a:pt x="979" y="4387"/>
                  </a:lnTo>
                  <a:lnTo>
                    <a:pt x="1074" y="4456"/>
                  </a:lnTo>
                  <a:lnTo>
                    <a:pt x="1172" y="4519"/>
                  </a:lnTo>
                  <a:lnTo>
                    <a:pt x="1275" y="4578"/>
                  </a:lnTo>
                  <a:lnTo>
                    <a:pt x="1380" y="4632"/>
                  </a:lnTo>
                  <a:lnTo>
                    <a:pt x="1488" y="4680"/>
                  </a:lnTo>
                  <a:lnTo>
                    <a:pt x="1598" y="4724"/>
                  </a:lnTo>
                  <a:lnTo>
                    <a:pt x="1711" y="4761"/>
                  </a:lnTo>
                  <a:lnTo>
                    <a:pt x="1826" y="4795"/>
                  </a:lnTo>
                  <a:lnTo>
                    <a:pt x="1944" y="4822"/>
                  </a:lnTo>
                  <a:lnTo>
                    <a:pt x="2064" y="4844"/>
                  </a:lnTo>
                  <a:lnTo>
                    <a:pt x="2187" y="4858"/>
                  </a:lnTo>
                  <a:lnTo>
                    <a:pt x="2309" y="4869"/>
                  </a:lnTo>
                  <a:lnTo>
                    <a:pt x="2434" y="4872"/>
                  </a:lnTo>
                  <a:lnTo>
                    <a:pt x="2480" y="4871"/>
                  </a:lnTo>
                  <a:lnTo>
                    <a:pt x="2525" y="4870"/>
                  </a:lnTo>
                  <a:lnTo>
                    <a:pt x="2569" y="4869"/>
                  </a:lnTo>
                  <a:lnTo>
                    <a:pt x="2614" y="4865"/>
                  </a:lnTo>
                  <a:lnTo>
                    <a:pt x="2656" y="4862"/>
                  </a:lnTo>
                  <a:lnTo>
                    <a:pt x="2700" y="4857"/>
                  </a:lnTo>
                  <a:lnTo>
                    <a:pt x="2743" y="4853"/>
                  </a:lnTo>
                  <a:lnTo>
                    <a:pt x="2786" y="4847"/>
                  </a:lnTo>
                  <a:lnTo>
                    <a:pt x="2829" y="4840"/>
                  </a:lnTo>
                  <a:lnTo>
                    <a:pt x="2872" y="4832"/>
                  </a:lnTo>
                  <a:lnTo>
                    <a:pt x="2913" y="4825"/>
                  </a:lnTo>
                  <a:lnTo>
                    <a:pt x="2955" y="4817"/>
                  </a:lnTo>
                  <a:lnTo>
                    <a:pt x="2997" y="4807"/>
                  </a:lnTo>
                  <a:lnTo>
                    <a:pt x="3038" y="4796"/>
                  </a:lnTo>
                  <a:lnTo>
                    <a:pt x="3079" y="4785"/>
                  </a:lnTo>
                  <a:lnTo>
                    <a:pt x="3120" y="4774"/>
                  </a:lnTo>
                  <a:lnTo>
                    <a:pt x="3160" y="4761"/>
                  </a:lnTo>
                  <a:lnTo>
                    <a:pt x="3201" y="4748"/>
                  </a:lnTo>
                  <a:lnTo>
                    <a:pt x="3241" y="4734"/>
                  </a:lnTo>
                  <a:lnTo>
                    <a:pt x="3281" y="4720"/>
                  </a:lnTo>
                  <a:lnTo>
                    <a:pt x="3320" y="4704"/>
                  </a:lnTo>
                  <a:lnTo>
                    <a:pt x="3360" y="4688"/>
                  </a:lnTo>
                  <a:lnTo>
                    <a:pt x="3399" y="4671"/>
                  </a:lnTo>
                  <a:lnTo>
                    <a:pt x="3439" y="4654"/>
                  </a:lnTo>
                  <a:lnTo>
                    <a:pt x="3477" y="4636"/>
                  </a:lnTo>
                  <a:lnTo>
                    <a:pt x="3516" y="4617"/>
                  </a:lnTo>
                  <a:lnTo>
                    <a:pt x="3555" y="4597"/>
                  </a:lnTo>
                  <a:lnTo>
                    <a:pt x="3593" y="4577"/>
                  </a:lnTo>
                  <a:lnTo>
                    <a:pt x="3630" y="4556"/>
                  </a:lnTo>
                  <a:lnTo>
                    <a:pt x="3668" y="4535"/>
                  </a:lnTo>
                  <a:lnTo>
                    <a:pt x="3707" y="4512"/>
                  </a:lnTo>
                  <a:lnTo>
                    <a:pt x="3744" y="4489"/>
                  </a:lnTo>
                  <a:lnTo>
                    <a:pt x="3763" y="4477"/>
                  </a:lnTo>
                  <a:lnTo>
                    <a:pt x="3787" y="4463"/>
                  </a:lnTo>
                  <a:lnTo>
                    <a:pt x="3813" y="4447"/>
                  </a:lnTo>
                  <a:lnTo>
                    <a:pt x="3843" y="4428"/>
                  </a:lnTo>
                  <a:lnTo>
                    <a:pt x="3863" y="4415"/>
                  </a:lnTo>
                  <a:lnTo>
                    <a:pt x="3884" y="4406"/>
                  </a:lnTo>
                  <a:lnTo>
                    <a:pt x="3902" y="4401"/>
                  </a:lnTo>
                  <a:lnTo>
                    <a:pt x="3920" y="4397"/>
                  </a:lnTo>
                  <a:lnTo>
                    <a:pt x="3937" y="4396"/>
                  </a:lnTo>
                  <a:lnTo>
                    <a:pt x="3952" y="4398"/>
                  </a:lnTo>
                  <a:lnTo>
                    <a:pt x="3968" y="4402"/>
                  </a:lnTo>
                  <a:lnTo>
                    <a:pt x="3983" y="4407"/>
                  </a:lnTo>
                  <a:lnTo>
                    <a:pt x="3997" y="4415"/>
                  </a:lnTo>
                  <a:lnTo>
                    <a:pt x="4013" y="4424"/>
                  </a:lnTo>
                  <a:lnTo>
                    <a:pt x="4028" y="4436"/>
                  </a:lnTo>
                  <a:lnTo>
                    <a:pt x="4044" y="4448"/>
                  </a:lnTo>
                  <a:lnTo>
                    <a:pt x="4077" y="4475"/>
                  </a:lnTo>
                  <a:lnTo>
                    <a:pt x="4114" y="4505"/>
                  </a:lnTo>
                  <a:lnTo>
                    <a:pt x="4134" y="4521"/>
                  </a:lnTo>
                  <a:lnTo>
                    <a:pt x="4155" y="4538"/>
                  </a:lnTo>
                  <a:lnTo>
                    <a:pt x="4178" y="4554"/>
                  </a:lnTo>
                  <a:lnTo>
                    <a:pt x="4203" y="4570"/>
                  </a:lnTo>
                  <a:lnTo>
                    <a:pt x="4230" y="4586"/>
                  </a:lnTo>
                  <a:lnTo>
                    <a:pt x="4258" y="4601"/>
                  </a:lnTo>
                  <a:lnTo>
                    <a:pt x="4289" y="4616"/>
                  </a:lnTo>
                  <a:lnTo>
                    <a:pt x="4322" y="4630"/>
                  </a:lnTo>
                  <a:lnTo>
                    <a:pt x="4358" y="4642"/>
                  </a:lnTo>
                  <a:lnTo>
                    <a:pt x="4398" y="4653"/>
                  </a:lnTo>
                  <a:lnTo>
                    <a:pt x="4439" y="4663"/>
                  </a:lnTo>
                  <a:lnTo>
                    <a:pt x="4483" y="4671"/>
                  </a:lnTo>
                  <a:lnTo>
                    <a:pt x="4532" y="4678"/>
                  </a:lnTo>
                  <a:lnTo>
                    <a:pt x="4583" y="4683"/>
                  </a:lnTo>
                  <a:lnTo>
                    <a:pt x="4639" y="4686"/>
                  </a:lnTo>
                  <a:lnTo>
                    <a:pt x="4697" y="4686"/>
                  </a:lnTo>
                  <a:lnTo>
                    <a:pt x="4677" y="4675"/>
                  </a:lnTo>
                  <a:lnTo>
                    <a:pt x="4657" y="4662"/>
                  </a:lnTo>
                  <a:lnTo>
                    <a:pt x="4639" y="4649"/>
                  </a:lnTo>
                  <a:lnTo>
                    <a:pt x="4621" y="4635"/>
                  </a:lnTo>
                  <a:lnTo>
                    <a:pt x="4604" y="4620"/>
                  </a:lnTo>
                  <a:lnTo>
                    <a:pt x="4589" y="4606"/>
                  </a:lnTo>
                  <a:lnTo>
                    <a:pt x="4574" y="4590"/>
                  </a:lnTo>
                  <a:lnTo>
                    <a:pt x="4561" y="4574"/>
                  </a:lnTo>
                  <a:lnTo>
                    <a:pt x="4547" y="4557"/>
                  </a:lnTo>
                  <a:lnTo>
                    <a:pt x="4536" y="4540"/>
                  </a:lnTo>
                  <a:lnTo>
                    <a:pt x="4525" y="4522"/>
                  </a:lnTo>
                  <a:lnTo>
                    <a:pt x="4515" y="4504"/>
                  </a:lnTo>
                  <a:lnTo>
                    <a:pt x="4506" y="4486"/>
                  </a:lnTo>
                  <a:lnTo>
                    <a:pt x="4497" y="4467"/>
                  </a:lnTo>
                  <a:lnTo>
                    <a:pt x="4489" y="4448"/>
                  </a:lnTo>
                  <a:lnTo>
                    <a:pt x="4482" y="4429"/>
                  </a:lnTo>
                  <a:lnTo>
                    <a:pt x="4476" y="4410"/>
                  </a:lnTo>
                  <a:lnTo>
                    <a:pt x="4471" y="4390"/>
                  </a:lnTo>
                  <a:lnTo>
                    <a:pt x="4466" y="4370"/>
                  </a:lnTo>
                  <a:lnTo>
                    <a:pt x="4462" y="4351"/>
                  </a:lnTo>
                  <a:lnTo>
                    <a:pt x="4458" y="4332"/>
                  </a:lnTo>
                  <a:lnTo>
                    <a:pt x="4455" y="4312"/>
                  </a:lnTo>
                  <a:lnTo>
                    <a:pt x="4453" y="4292"/>
                  </a:lnTo>
                  <a:lnTo>
                    <a:pt x="4452" y="4273"/>
                  </a:lnTo>
                  <a:lnTo>
                    <a:pt x="4449" y="4235"/>
                  </a:lnTo>
                  <a:lnTo>
                    <a:pt x="4450" y="4198"/>
                  </a:lnTo>
                  <a:lnTo>
                    <a:pt x="4453" y="4163"/>
                  </a:lnTo>
                  <a:lnTo>
                    <a:pt x="4457" y="4129"/>
                  </a:lnTo>
                  <a:lnTo>
                    <a:pt x="4463" y="4093"/>
                  </a:lnTo>
                  <a:lnTo>
                    <a:pt x="4471" y="4057"/>
                  </a:lnTo>
                  <a:lnTo>
                    <a:pt x="4480" y="4020"/>
                  </a:lnTo>
                  <a:lnTo>
                    <a:pt x="4490" y="3982"/>
                  </a:lnTo>
                  <a:lnTo>
                    <a:pt x="4502" y="3944"/>
                  </a:lnTo>
                  <a:lnTo>
                    <a:pt x="4516" y="3906"/>
                  </a:lnTo>
                  <a:lnTo>
                    <a:pt x="4529" y="3866"/>
                  </a:lnTo>
                  <a:lnTo>
                    <a:pt x="4545" y="3826"/>
                  </a:lnTo>
                  <a:lnTo>
                    <a:pt x="4577" y="3743"/>
                  </a:lnTo>
                  <a:lnTo>
                    <a:pt x="4612" y="3656"/>
                  </a:lnTo>
                  <a:lnTo>
                    <a:pt x="4648" y="3566"/>
                  </a:lnTo>
                  <a:lnTo>
                    <a:pt x="4684" y="3470"/>
                  </a:lnTo>
                  <a:lnTo>
                    <a:pt x="4702" y="3421"/>
                  </a:lnTo>
                  <a:lnTo>
                    <a:pt x="4720" y="3371"/>
                  </a:lnTo>
                  <a:lnTo>
                    <a:pt x="4737" y="3319"/>
                  </a:lnTo>
                  <a:lnTo>
                    <a:pt x="4754" y="3266"/>
                  </a:lnTo>
                  <a:lnTo>
                    <a:pt x="4769" y="3211"/>
                  </a:lnTo>
                  <a:lnTo>
                    <a:pt x="4785" y="3156"/>
                  </a:lnTo>
                  <a:lnTo>
                    <a:pt x="4800" y="3098"/>
                  </a:lnTo>
                  <a:lnTo>
                    <a:pt x="4812" y="3039"/>
                  </a:lnTo>
                  <a:lnTo>
                    <a:pt x="4825" y="2979"/>
                  </a:lnTo>
                  <a:lnTo>
                    <a:pt x="4836" y="2917"/>
                  </a:lnTo>
                  <a:lnTo>
                    <a:pt x="4846" y="2853"/>
                  </a:lnTo>
                  <a:lnTo>
                    <a:pt x="4854" y="2787"/>
                  </a:lnTo>
                  <a:lnTo>
                    <a:pt x="4861" y="2721"/>
                  </a:lnTo>
                  <a:lnTo>
                    <a:pt x="4865" y="2652"/>
                  </a:lnTo>
                  <a:lnTo>
                    <a:pt x="4869" y="2581"/>
                  </a:lnTo>
                  <a:lnTo>
                    <a:pt x="4870" y="2508"/>
                  </a:lnTo>
                  <a:close/>
                </a:path>
              </a:pathLst>
            </a:custGeom>
            <a:solidFill>
              <a:schemeClr val="accent2"/>
            </a:solidFill>
            <a:ln>
              <a:solidFill>
                <a:schemeClr val="accent2"/>
              </a:solidFill>
            </a:ln>
          </p:spPr>
          <p:txBody>
            <a:bodyPr vert="horz" wrap="square" lIns="121883" tIns="60941" rIns="121883" bIns="60941" numCol="1" anchor="t" anchorCtr="0" compatLnSpc="1">
              <a:prstTxWarp prst="textNoShape">
                <a:avLst/>
              </a:prstTxWarp>
            </a:bodyPr>
            <a:lstStyle/>
            <a:p>
              <a:endParaRPr lang="zh-CN" altLang="en-US" sz="2399">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7" name="淘宝店chenying0907 6"/>
            <p:cNvSpPr>
              <a:spLocks/>
            </p:cNvSpPr>
            <p:nvPr/>
          </p:nvSpPr>
          <p:spPr bwMode="auto">
            <a:xfrm>
              <a:off x="3802063" y="1260178"/>
              <a:ext cx="709613" cy="709613"/>
            </a:xfrm>
            <a:custGeom>
              <a:avLst/>
              <a:gdLst>
                <a:gd name="T0" fmla="*/ 3567 w 3576"/>
                <a:gd name="T1" fmla="*/ 1972 h 3578"/>
                <a:gd name="T2" fmla="*/ 3520 w 3576"/>
                <a:gd name="T3" fmla="*/ 2236 h 3578"/>
                <a:gd name="T4" fmla="*/ 3435 w 3576"/>
                <a:gd name="T5" fmla="*/ 2485 h 3578"/>
                <a:gd name="T6" fmla="*/ 3317 w 3576"/>
                <a:gd name="T7" fmla="*/ 2716 h 3578"/>
                <a:gd name="T8" fmla="*/ 3168 w 3576"/>
                <a:gd name="T9" fmla="*/ 2927 h 3578"/>
                <a:gd name="T10" fmla="*/ 2990 w 3576"/>
                <a:gd name="T11" fmla="*/ 3113 h 3578"/>
                <a:gd name="T12" fmla="*/ 2788 w 3576"/>
                <a:gd name="T13" fmla="*/ 3272 h 3578"/>
                <a:gd name="T14" fmla="*/ 2563 w 3576"/>
                <a:gd name="T15" fmla="*/ 3402 h 3578"/>
                <a:gd name="T16" fmla="*/ 2319 w 3576"/>
                <a:gd name="T17" fmla="*/ 3498 h 3578"/>
                <a:gd name="T18" fmla="*/ 2060 w 3576"/>
                <a:gd name="T19" fmla="*/ 3557 h 3578"/>
                <a:gd name="T20" fmla="*/ 1787 w 3576"/>
                <a:gd name="T21" fmla="*/ 3578 h 3578"/>
                <a:gd name="T22" fmla="*/ 1516 w 3576"/>
                <a:gd name="T23" fmla="*/ 3557 h 3578"/>
                <a:gd name="T24" fmla="*/ 1257 w 3576"/>
                <a:gd name="T25" fmla="*/ 3498 h 3578"/>
                <a:gd name="T26" fmla="*/ 1013 w 3576"/>
                <a:gd name="T27" fmla="*/ 3402 h 3578"/>
                <a:gd name="T28" fmla="*/ 788 w 3576"/>
                <a:gd name="T29" fmla="*/ 3272 h 3578"/>
                <a:gd name="T30" fmla="*/ 586 w 3576"/>
                <a:gd name="T31" fmla="*/ 3113 h 3578"/>
                <a:gd name="T32" fmla="*/ 408 w 3576"/>
                <a:gd name="T33" fmla="*/ 2927 h 3578"/>
                <a:gd name="T34" fmla="*/ 258 w 3576"/>
                <a:gd name="T35" fmla="*/ 2716 h 3578"/>
                <a:gd name="T36" fmla="*/ 140 w 3576"/>
                <a:gd name="T37" fmla="*/ 2485 h 3578"/>
                <a:gd name="T38" fmla="*/ 57 w 3576"/>
                <a:gd name="T39" fmla="*/ 2236 h 3578"/>
                <a:gd name="T40" fmla="*/ 9 w 3576"/>
                <a:gd name="T41" fmla="*/ 1972 h 3578"/>
                <a:gd name="T42" fmla="*/ 2 w 3576"/>
                <a:gd name="T43" fmla="*/ 1697 h 3578"/>
                <a:gd name="T44" fmla="*/ 36 w 3576"/>
                <a:gd name="T45" fmla="*/ 1429 h 3578"/>
                <a:gd name="T46" fmla="*/ 108 w 3576"/>
                <a:gd name="T47" fmla="*/ 1174 h 3578"/>
                <a:gd name="T48" fmla="*/ 215 w 3576"/>
                <a:gd name="T49" fmla="*/ 936 h 3578"/>
                <a:gd name="T50" fmla="*/ 355 w 3576"/>
                <a:gd name="T51" fmla="*/ 718 h 3578"/>
                <a:gd name="T52" fmla="*/ 523 w 3576"/>
                <a:gd name="T53" fmla="*/ 523 h 3578"/>
                <a:gd name="T54" fmla="*/ 718 w 3576"/>
                <a:gd name="T55" fmla="*/ 355 h 3578"/>
                <a:gd name="T56" fmla="*/ 936 w 3576"/>
                <a:gd name="T57" fmla="*/ 216 h 3578"/>
                <a:gd name="T58" fmla="*/ 1173 w 3576"/>
                <a:gd name="T59" fmla="*/ 108 h 3578"/>
                <a:gd name="T60" fmla="*/ 1428 w 3576"/>
                <a:gd name="T61" fmla="*/ 36 h 3578"/>
                <a:gd name="T62" fmla="*/ 1696 w 3576"/>
                <a:gd name="T63" fmla="*/ 2 h 3578"/>
                <a:gd name="T64" fmla="*/ 1971 w 3576"/>
                <a:gd name="T65" fmla="*/ 9 h 3578"/>
                <a:gd name="T66" fmla="*/ 2235 w 3576"/>
                <a:gd name="T67" fmla="*/ 57 h 3578"/>
                <a:gd name="T68" fmla="*/ 2484 w 3576"/>
                <a:gd name="T69" fmla="*/ 140 h 3578"/>
                <a:gd name="T70" fmla="*/ 2715 w 3576"/>
                <a:gd name="T71" fmla="*/ 258 h 3578"/>
                <a:gd name="T72" fmla="*/ 2926 w 3576"/>
                <a:gd name="T73" fmla="*/ 408 h 3578"/>
                <a:gd name="T74" fmla="*/ 3112 w 3576"/>
                <a:gd name="T75" fmla="*/ 585 h 3578"/>
                <a:gd name="T76" fmla="*/ 3270 w 3576"/>
                <a:gd name="T77" fmla="*/ 788 h 3578"/>
                <a:gd name="T78" fmla="*/ 3400 w 3576"/>
                <a:gd name="T79" fmla="*/ 1013 h 3578"/>
                <a:gd name="T80" fmla="*/ 3496 w 3576"/>
                <a:gd name="T81" fmla="*/ 1256 h 3578"/>
                <a:gd name="T82" fmla="*/ 3556 w 3576"/>
                <a:gd name="T83" fmla="*/ 1517 h 3578"/>
                <a:gd name="T84" fmla="*/ 3576 w 3576"/>
                <a:gd name="T85" fmla="*/ 1788 h 35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576" h="3578">
                  <a:moveTo>
                    <a:pt x="3576" y="1788"/>
                  </a:moveTo>
                  <a:lnTo>
                    <a:pt x="3574" y="1881"/>
                  </a:lnTo>
                  <a:lnTo>
                    <a:pt x="3567" y="1972"/>
                  </a:lnTo>
                  <a:lnTo>
                    <a:pt x="3556" y="2061"/>
                  </a:lnTo>
                  <a:lnTo>
                    <a:pt x="3540" y="2149"/>
                  </a:lnTo>
                  <a:lnTo>
                    <a:pt x="3520" y="2236"/>
                  </a:lnTo>
                  <a:lnTo>
                    <a:pt x="3496" y="2321"/>
                  </a:lnTo>
                  <a:lnTo>
                    <a:pt x="3468" y="2404"/>
                  </a:lnTo>
                  <a:lnTo>
                    <a:pt x="3435" y="2485"/>
                  </a:lnTo>
                  <a:lnTo>
                    <a:pt x="3400" y="2564"/>
                  </a:lnTo>
                  <a:lnTo>
                    <a:pt x="3361" y="2642"/>
                  </a:lnTo>
                  <a:lnTo>
                    <a:pt x="3317" y="2716"/>
                  </a:lnTo>
                  <a:lnTo>
                    <a:pt x="3270" y="2788"/>
                  </a:lnTo>
                  <a:lnTo>
                    <a:pt x="3221" y="2860"/>
                  </a:lnTo>
                  <a:lnTo>
                    <a:pt x="3168" y="2927"/>
                  </a:lnTo>
                  <a:lnTo>
                    <a:pt x="3112" y="2991"/>
                  </a:lnTo>
                  <a:lnTo>
                    <a:pt x="3052" y="3053"/>
                  </a:lnTo>
                  <a:lnTo>
                    <a:pt x="2990" y="3113"/>
                  </a:lnTo>
                  <a:lnTo>
                    <a:pt x="2926" y="3170"/>
                  </a:lnTo>
                  <a:lnTo>
                    <a:pt x="2858" y="3223"/>
                  </a:lnTo>
                  <a:lnTo>
                    <a:pt x="2788" y="3272"/>
                  </a:lnTo>
                  <a:lnTo>
                    <a:pt x="2715" y="3318"/>
                  </a:lnTo>
                  <a:lnTo>
                    <a:pt x="2641" y="3362"/>
                  </a:lnTo>
                  <a:lnTo>
                    <a:pt x="2563" y="3402"/>
                  </a:lnTo>
                  <a:lnTo>
                    <a:pt x="2484" y="3437"/>
                  </a:lnTo>
                  <a:lnTo>
                    <a:pt x="2403" y="3470"/>
                  </a:lnTo>
                  <a:lnTo>
                    <a:pt x="2319" y="3498"/>
                  </a:lnTo>
                  <a:lnTo>
                    <a:pt x="2235" y="3521"/>
                  </a:lnTo>
                  <a:lnTo>
                    <a:pt x="2148" y="3542"/>
                  </a:lnTo>
                  <a:lnTo>
                    <a:pt x="2060" y="3557"/>
                  </a:lnTo>
                  <a:lnTo>
                    <a:pt x="1971" y="3569"/>
                  </a:lnTo>
                  <a:lnTo>
                    <a:pt x="1880" y="3575"/>
                  </a:lnTo>
                  <a:lnTo>
                    <a:pt x="1787" y="3578"/>
                  </a:lnTo>
                  <a:lnTo>
                    <a:pt x="1696" y="3575"/>
                  </a:lnTo>
                  <a:lnTo>
                    <a:pt x="1605" y="3569"/>
                  </a:lnTo>
                  <a:lnTo>
                    <a:pt x="1516" y="3557"/>
                  </a:lnTo>
                  <a:lnTo>
                    <a:pt x="1428" y="3542"/>
                  </a:lnTo>
                  <a:lnTo>
                    <a:pt x="1341" y="3521"/>
                  </a:lnTo>
                  <a:lnTo>
                    <a:pt x="1257" y="3498"/>
                  </a:lnTo>
                  <a:lnTo>
                    <a:pt x="1173" y="3470"/>
                  </a:lnTo>
                  <a:lnTo>
                    <a:pt x="1092" y="3437"/>
                  </a:lnTo>
                  <a:lnTo>
                    <a:pt x="1013" y="3402"/>
                  </a:lnTo>
                  <a:lnTo>
                    <a:pt x="936" y="3362"/>
                  </a:lnTo>
                  <a:lnTo>
                    <a:pt x="861" y="3318"/>
                  </a:lnTo>
                  <a:lnTo>
                    <a:pt x="788" y="3272"/>
                  </a:lnTo>
                  <a:lnTo>
                    <a:pt x="718" y="3223"/>
                  </a:lnTo>
                  <a:lnTo>
                    <a:pt x="650" y="3170"/>
                  </a:lnTo>
                  <a:lnTo>
                    <a:pt x="586" y="3113"/>
                  </a:lnTo>
                  <a:lnTo>
                    <a:pt x="523" y="3053"/>
                  </a:lnTo>
                  <a:lnTo>
                    <a:pt x="465" y="2991"/>
                  </a:lnTo>
                  <a:lnTo>
                    <a:pt x="408" y="2927"/>
                  </a:lnTo>
                  <a:lnTo>
                    <a:pt x="355" y="2860"/>
                  </a:lnTo>
                  <a:lnTo>
                    <a:pt x="306" y="2788"/>
                  </a:lnTo>
                  <a:lnTo>
                    <a:pt x="258" y="2716"/>
                  </a:lnTo>
                  <a:lnTo>
                    <a:pt x="215" y="2642"/>
                  </a:lnTo>
                  <a:lnTo>
                    <a:pt x="176" y="2564"/>
                  </a:lnTo>
                  <a:lnTo>
                    <a:pt x="140" y="2485"/>
                  </a:lnTo>
                  <a:lnTo>
                    <a:pt x="108" y="2404"/>
                  </a:lnTo>
                  <a:lnTo>
                    <a:pt x="80" y="2321"/>
                  </a:lnTo>
                  <a:lnTo>
                    <a:pt x="57" y="2236"/>
                  </a:lnTo>
                  <a:lnTo>
                    <a:pt x="36" y="2149"/>
                  </a:lnTo>
                  <a:lnTo>
                    <a:pt x="21" y="2061"/>
                  </a:lnTo>
                  <a:lnTo>
                    <a:pt x="9" y="1972"/>
                  </a:lnTo>
                  <a:lnTo>
                    <a:pt x="2" y="1881"/>
                  </a:lnTo>
                  <a:lnTo>
                    <a:pt x="0" y="1788"/>
                  </a:lnTo>
                  <a:lnTo>
                    <a:pt x="2" y="1697"/>
                  </a:lnTo>
                  <a:lnTo>
                    <a:pt x="9" y="1606"/>
                  </a:lnTo>
                  <a:lnTo>
                    <a:pt x="21" y="1517"/>
                  </a:lnTo>
                  <a:lnTo>
                    <a:pt x="36" y="1429"/>
                  </a:lnTo>
                  <a:lnTo>
                    <a:pt x="57" y="1342"/>
                  </a:lnTo>
                  <a:lnTo>
                    <a:pt x="80" y="1256"/>
                  </a:lnTo>
                  <a:lnTo>
                    <a:pt x="108" y="1174"/>
                  </a:lnTo>
                  <a:lnTo>
                    <a:pt x="140" y="1093"/>
                  </a:lnTo>
                  <a:lnTo>
                    <a:pt x="176" y="1013"/>
                  </a:lnTo>
                  <a:lnTo>
                    <a:pt x="215" y="936"/>
                  </a:lnTo>
                  <a:lnTo>
                    <a:pt x="258" y="862"/>
                  </a:lnTo>
                  <a:lnTo>
                    <a:pt x="306" y="788"/>
                  </a:lnTo>
                  <a:lnTo>
                    <a:pt x="355" y="718"/>
                  </a:lnTo>
                  <a:lnTo>
                    <a:pt x="408" y="651"/>
                  </a:lnTo>
                  <a:lnTo>
                    <a:pt x="465" y="585"/>
                  </a:lnTo>
                  <a:lnTo>
                    <a:pt x="523" y="523"/>
                  </a:lnTo>
                  <a:lnTo>
                    <a:pt x="586" y="465"/>
                  </a:lnTo>
                  <a:lnTo>
                    <a:pt x="650" y="408"/>
                  </a:lnTo>
                  <a:lnTo>
                    <a:pt x="718" y="355"/>
                  </a:lnTo>
                  <a:lnTo>
                    <a:pt x="788" y="306"/>
                  </a:lnTo>
                  <a:lnTo>
                    <a:pt x="861" y="258"/>
                  </a:lnTo>
                  <a:lnTo>
                    <a:pt x="936" y="216"/>
                  </a:lnTo>
                  <a:lnTo>
                    <a:pt x="1013" y="176"/>
                  </a:lnTo>
                  <a:lnTo>
                    <a:pt x="1092" y="140"/>
                  </a:lnTo>
                  <a:lnTo>
                    <a:pt x="1173" y="108"/>
                  </a:lnTo>
                  <a:lnTo>
                    <a:pt x="1257" y="80"/>
                  </a:lnTo>
                  <a:lnTo>
                    <a:pt x="1341" y="57"/>
                  </a:lnTo>
                  <a:lnTo>
                    <a:pt x="1428" y="36"/>
                  </a:lnTo>
                  <a:lnTo>
                    <a:pt x="1516" y="20"/>
                  </a:lnTo>
                  <a:lnTo>
                    <a:pt x="1605" y="9"/>
                  </a:lnTo>
                  <a:lnTo>
                    <a:pt x="1696" y="2"/>
                  </a:lnTo>
                  <a:lnTo>
                    <a:pt x="1787" y="0"/>
                  </a:lnTo>
                  <a:lnTo>
                    <a:pt x="1880" y="2"/>
                  </a:lnTo>
                  <a:lnTo>
                    <a:pt x="1971" y="9"/>
                  </a:lnTo>
                  <a:lnTo>
                    <a:pt x="2060" y="20"/>
                  </a:lnTo>
                  <a:lnTo>
                    <a:pt x="2148" y="36"/>
                  </a:lnTo>
                  <a:lnTo>
                    <a:pt x="2235" y="57"/>
                  </a:lnTo>
                  <a:lnTo>
                    <a:pt x="2319" y="80"/>
                  </a:lnTo>
                  <a:lnTo>
                    <a:pt x="2403" y="108"/>
                  </a:lnTo>
                  <a:lnTo>
                    <a:pt x="2484" y="140"/>
                  </a:lnTo>
                  <a:lnTo>
                    <a:pt x="2563" y="176"/>
                  </a:lnTo>
                  <a:lnTo>
                    <a:pt x="2641" y="216"/>
                  </a:lnTo>
                  <a:lnTo>
                    <a:pt x="2715" y="258"/>
                  </a:lnTo>
                  <a:lnTo>
                    <a:pt x="2788" y="306"/>
                  </a:lnTo>
                  <a:lnTo>
                    <a:pt x="2858" y="355"/>
                  </a:lnTo>
                  <a:lnTo>
                    <a:pt x="2926" y="408"/>
                  </a:lnTo>
                  <a:lnTo>
                    <a:pt x="2990" y="465"/>
                  </a:lnTo>
                  <a:lnTo>
                    <a:pt x="3052" y="523"/>
                  </a:lnTo>
                  <a:lnTo>
                    <a:pt x="3112" y="585"/>
                  </a:lnTo>
                  <a:lnTo>
                    <a:pt x="3168" y="651"/>
                  </a:lnTo>
                  <a:lnTo>
                    <a:pt x="3221" y="718"/>
                  </a:lnTo>
                  <a:lnTo>
                    <a:pt x="3270" y="788"/>
                  </a:lnTo>
                  <a:lnTo>
                    <a:pt x="3317" y="862"/>
                  </a:lnTo>
                  <a:lnTo>
                    <a:pt x="3361" y="936"/>
                  </a:lnTo>
                  <a:lnTo>
                    <a:pt x="3400" y="1013"/>
                  </a:lnTo>
                  <a:lnTo>
                    <a:pt x="3435" y="1093"/>
                  </a:lnTo>
                  <a:lnTo>
                    <a:pt x="3468" y="1174"/>
                  </a:lnTo>
                  <a:lnTo>
                    <a:pt x="3496" y="1256"/>
                  </a:lnTo>
                  <a:lnTo>
                    <a:pt x="3520" y="1342"/>
                  </a:lnTo>
                  <a:lnTo>
                    <a:pt x="3540" y="1429"/>
                  </a:lnTo>
                  <a:lnTo>
                    <a:pt x="3556" y="1517"/>
                  </a:lnTo>
                  <a:lnTo>
                    <a:pt x="3567" y="1606"/>
                  </a:lnTo>
                  <a:lnTo>
                    <a:pt x="3574" y="1697"/>
                  </a:lnTo>
                  <a:lnTo>
                    <a:pt x="3576" y="1788"/>
                  </a:lnTo>
                  <a:close/>
                </a:path>
              </a:pathLst>
            </a:custGeom>
            <a:solidFill>
              <a:srgbClr val="0F16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3" tIns="60941" rIns="121883" bIns="60941" numCol="1" anchor="t" anchorCtr="0" compatLnSpc="1">
              <a:prstTxWarp prst="textNoShape">
                <a:avLst/>
              </a:prstTxWarp>
            </a:bodyPr>
            <a:lstStyle/>
            <a:p>
              <a:endParaRPr lang="zh-CN" altLang="en-US" sz="2399">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grpSp>
      <p:grpSp>
        <p:nvGrpSpPr>
          <p:cNvPr id="3" name="淘宝店chenying0907 2"/>
          <p:cNvGrpSpPr/>
          <p:nvPr/>
        </p:nvGrpSpPr>
        <p:grpSpPr>
          <a:xfrm>
            <a:off x="6129858" y="2704704"/>
            <a:ext cx="1288653" cy="1289051"/>
            <a:chOff x="4597401" y="2028528"/>
            <a:chExt cx="966788" cy="966788"/>
          </a:xfrm>
        </p:grpSpPr>
        <p:sp>
          <p:nvSpPr>
            <p:cNvPr id="8" name="淘宝店chenying0907 7"/>
            <p:cNvSpPr>
              <a:spLocks/>
            </p:cNvSpPr>
            <p:nvPr/>
          </p:nvSpPr>
          <p:spPr bwMode="auto">
            <a:xfrm>
              <a:off x="4597401" y="2028528"/>
              <a:ext cx="966788" cy="966788"/>
            </a:xfrm>
            <a:custGeom>
              <a:avLst/>
              <a:gdLst>
                <a:gd name="T0" fmla="*/ 2 w 4869"/>
                <a:gd name="T1" fmla="*/ 2493 h 4872"/>
                <a:gd name="T2" fmla="*/ 3 w 4869"/>
                <a:gd name="T3" fmla="*/ 2311 h 4872"/>
                <a:gd name="T4" fmla="*/ 76 w 4869"/>
                <a:gd name="T5" fmla="*/ 1827 h 4872"/>
                <a:gd name="T6" fmla="*/ 240 w 4869"/>
                <a:gd name="T7" fmla="*/ 1380 h 4872"/>
                <a:gd name="T8" fmla="*/ 484 w 4869"/>
                <a:gd name="T9" fmla="*/ 979 h 4872"/>
                <a:gd name="T10" fmla="*/ 798 w 4869"/>
                <a:gd name="T11" fmla="*/ 633 h 4872"/>
                <a:gd name="T12" fmla="*/ 1172 w 4869"/>
                <a:gd name="T13" fmla="*/ 353 h 4872"/>
                <a:gd name="T14" fmla="*/ 1598 w 4869"/>
                <a:gd name="T15" fmla="*/ 148 h 4872"/>
                <a:gd name="T16" fmla="*/ 2064 w 4869"/>
                <a:gd name="T17" fmla="*/ 29 h 4872"/>
                <a:gd name="T18" fmla="*/ 2560 w 4869"/>
                <a:gd name="T19" fmla="*/ 4 h 4872"/>
                <a:gd name="T20" fmla="*/ 3043 w 4869"/>
                <a:gd name="T21" fmla="*/ 77 h 4872"/>
                <a:gd name="T22" fmla="*/ 3490 w 4869"/>
                <a:gd name="T23" fmla="*/ 241 h 4872"/>
                <a:gd name="T24" fmla="*/ 3891 w 4869"/>
                <a:gd name="T25" fmla="*/ 484 h 4872"/>
                <a:gd name="T26" fmla="*/ 4237 w 4869"/>
                <a:gd name="T27" fmla="*/ 799 h 4872"/>
                <a:gd name="T28" fmla="*/ 4516 w 4869"/>
                <a:gd name="T29" fmla="*/ 1173 h 4872"/>
                <a:gd name="T30" fmla="*/ 4721 w 4869"/>
                <a:gd name="T31" fmla="*/ 1598 h 4872"/>
                <a:gd name="T32" fmla="*/ 4841 w 4869"/>
                <a:gd name="T33" fmla="*/ 2065 h 4872"/>
                <a:gd name="T34" fmla="*/ 4866 w 4869"/>
                <a:gd name="T35" fmla="*/ 2561 h 4872"/>
                <a:gd name="T36" fmla="*/ 4792 w 4869"/>
                <a:gd name="T37" fmla="*/ 3045 h 4872"/>
                <a:gd name="T38" fmla="*/ 4629 w 4869"/>
                <a:gd name="T39" fmla="*/ 3492 h 4872"/>
                <a:gd name="T40" fmla="*/ 4386 w 4869"/>
                <a:gd name="T41" fmla="*/ 3894 h 4872"/>
                <a:gd name="T42" fmla="*/ 4071 w 4869"/>
                <a:gd name="T43" fmla="*/ 4239 h 4872"/>
                <a:gd name="T44" fmla="*/ 3697 w 4869"/>
                <a:gd name="T45" fmla="*/ 4519 h 4872"/>
                <a:gd name="T46" fmla="*/ 3271 w 4869"/>
                <a:gd name="T47" fmla="*/ 4724 h 4872"/>
                <a:gd name="T48" fmla="*/ 2806 w 4869"/>
                <a:gd name="T49" fmla="*/ 4844 h 4872"/>
                <a:gd name="T50" fmla="*/ 2390 w 4869"/>
                <a:gd name="T51" fmla="*/ 4871 h 4872"/>
                <a:gd name="T52" fmla="*/ 2213 w 4869"/>
                <a:gd name="T53" fmla="*/ 4862 h 4872"/>
                <a:gd name="T54" fmla="*/ 2041 w 4869"/>
                <a:gd name="T55" fmla="*/ 4841 h 4872"/>
                <a:gd name="T56" fmla="*/ 1873 w 4869"/>
                <a:gd name="T57" fmla="*/ 4807 h 4872"/>
                <a:gd name="T58" fmla="*/ 1709 w 4869"/>
                <a:gd name="T59" fmla="*/ 4762 h 4872"/>
                <a:gd name="T60" fmla="*/ 1549 w 4869"/>
                <a:gd name="T61" fmla="*/ 4704 h 4872"/>
                <a:gd name="T62" fmla="*/ 1393 w 4869"/>
                <a:gd name="T63" fmla="*/ 4637 h 4872"/>
                <a:gd name="T64" fmla="*/ 1239 w 4869"/>
                <a:gd name="T65" fmla="*/ 4557 h 4872"/>
                <a:gd name="T66" fmla="*/ 1106 w 4869"/>
                <a:gd name="T67" fmla="*/ 4478 h 4872"/>
                <a:gd name="T68" fmla="*/ 1006 w 4869"/>
                <a:gd name="T69" fmla="*/ 4416 h 4872"/>
                <a:gd name="T70" fmla="*/ 933 w 4869"/>
                <a:gd name="T71" fmla="*/ 4397 h 4872"/>
                <a:gd name="T72" fmla="*/ 872 w 4869"/>
                <a:gd name="T73" fmla="*/ 4416 h 4872"/>
                <a:gd name="T74" fmla="*/ 793 w 4869"/>
                <a:gd name="T75" fmla="*/ 4475 h 4872"/>
                <a:gd name="T76" fmla="*/ 692 w 4869"/>
                <a:gd name="T77" fmla="*/ 4554 h 4872"/>
                <a:gd name="T78" fmla="*/ 580 w 4869"/>
                <a:gd name="T79" fmla="*/ 4616 h 4872"/>
                <a:gd name="T80" fmla="*/ 430 w 4869"/>
                <a:gd name="T81" fmla="*/ 4664 h 4872"/>
                <a:gd name="T82" fmla="*/ 231 w 4869"/>
                <a:gd name="T83" fmla="*/ 4686 h 4872"/>
                <a:gd name="T84" fmla="*/ 231 w 4869"/>
                <a:gd name="T85" fmla="*/ 4649 h 4872"/>
                <a:gd name="T86" fmla="*/ 295 w 4869"/>
                <a:gd name="T87" fmla="*/ 4590 h 4872"/>
                <a:gd name="T88" fmla="*/ 345 w 4869"/>
                <a:gd name="T89" fmla="*/ 4523 h 4872"/>
                <a:gd name="T90" fmla="*/ 381 w 4869"/>
                <a:gd name="T91" fmla="*/ 4448 h 4872"/>
                <a:gd name="T92" fmla="*/ 403 w 4869"/>
                <a:gd name="T93" fmla="*/ 4371 h 4872"/>
                <a:gd name="T94" fmla="*/ 417 w 4869"/>
                <a:gd name="T95" fmla="*/ 4293 h 4872"/>
                <a:gd name="T96" fmla="*/ 417 w 4869"/>
                <a:gd name="T97" fmla="*/ 4163 h 4872"/>
                <a:gd name="T98" fmla="*/ 390 w 4869"/>
                <a:gd name="T99" fmla="*/ 4020 h 4872"/>
                <a:gd name="T100" fmla="*/ 340 w 4869"/>
                <a:gd name="T101" fmla="*/ 3867 h 4872"/>
                <a:gd name="T102" fmla="*/ 222 w 4869"/>
                <a:gd name="T103" fmla="*/ 3567 h 4872"/>
                <a:gd name="T104" fmla="*/ 133 w 4869"/>
                <a:gd name="T105" fmla="*/ 3320 h 4872"/>
                <a:gd name="T106" fmla="*/ 70 w 4869"/>
                <a:gd name="T107" fmla="*/ 3099 h 4872"/>
                <a:gd name="T108" fmla="*/ 23 w 4869"/>
                <a:gd name="T109" fmla="*/ 2853 h 4872"/>
                <a:gd name="T110" fmla="*/ 1 w 4869"/>
                <a:gd name="T111" fmla="*/ 2581 h 4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869" h="4872">
                  <a:moveTo>
                    <a:pt x="0" y="2508"/>
                  </a:moveTo>
                  <a:lnTo>
                    <a:pt x="1" y="2510"/>
                  </a:lnTo>
                  <a:lnTo>
                    <a:pt x="2" y="2512"/>
                  </a:lnTo>
                  <a:lnTo>
                    <a:pt x="2" y="2493"/>
                  </a:lnTo>
                  <a:lnTo>
                    <a:pt x="1" y="2474"/>
                  </a:lnTo>
                  <a:lnTo>
                    <a:pt x="0" y="2455"/>
                  </a:lnTo>
                  <a:lnTo>
                    <a:pt x="0" y="2436"/>
                  </a:lnTo>
                  <a:lnTo>
                    <a:pt x="3" y="2311"/>
                  </a:lnTo>
                  <a:lnTo>
                    <a:pt x="12" y="2187"/>
                  </a:lnTo>
                  <a:lnTo>
                    <a:pt x="28" y="2065"/>
                  </a:lnTo>
                  <a:lnTo>
                    <a:pt x="49" y="1945"/>
                  </a:lnTo>
                  <a:lnTo>
                    <a:pt x="76" y="1827"/>
                  </a:lnTo>
                  <a:lnTo>
                    <a:pt x="109" y="1712"/>
                  </a:lnTo>
                  <a:lnTo>
                    <a:pt x="147" y="1598"/>
                  </a:lnTo>
                  <a:lnTo>
                    <a:pt x="191" y="1488"/>
                  </a:lnTo>
                  <a:lnTo>
                    <a:pt x="240" y="1380"/>
                  </a:lnTo>
                  <a:lnTo>
                    <a:pt x="294" y="1276"/>
                  </a:lnTo>
                  <a:lnTo>
                    <a:pt x="352" y="1173"/>
                  </a:lnTo>
                  <a:lnTo>
                    <a:pt x="416" y="1074"/>
                  </a:lnTo>
                  <a:lnTo>
                    <a:pt x="484" y="979"/>
                  </a:lnTo>
                  <a:lnTo>
                    <a:pt x="556" y="887"/>
                  </a:lnTo>
                  <a:lnTo>
                    <a:pt x="633" y="799"/>
                  </a:lnTo>
                  <a:lnTo>
                    <a:pt x="713" y="714"/>
                  </a:lnTo>
                  <a:lnTo>
                    <a:pt x="798" y="633"/>
                  </a:lnTo>
                  <a:lnTo>
                    <a:pt x="887" y="556"/>
                  </a:lnTo>
                  <a:lnTo>
                    <a:pt x="978" y="484"/>
                  </a:lnTo>
                  <a:lnTo>
                    <a:pt x="1074" y="416"/>
                  </a:lnTo>
                  <a:lnTo>
                    <a:pt x="1172" y="353"/>
                  </a:lnTo>
                  <a:lnTo>
                    <a:pt x="1274" y="295"/>
                  </a:lnTo>
                  <a:lnTo>
                    <a:pt x="1379" y="241"/>
                  </a:lnTo>
                  <a:lnTo>
                    <a:pt x="1487" y="192"/>
                  </a:lnTo>
                  <a:lnTo>
                    <a:pt x="1598" y="148"/>
                  </a:lnTo>
                  <a:lnTo>
                    <a:pt x="1710" y="110"/>
                  </a:lnTo>
                  <a:lnTo>
                    <a:pt x="1826" y="77"/>
                  </a:lnTo>
                  <a:lnTo>
                    <a:pt x="1944" y="50"/>
                  </a:lnTo>
                  <a:lnTo>
                    <a:pt x="2064" y="29"/>
                  </a:lnTo>
                  <a:lnTo>
                    <a:pt x="2186" y="13"/>
                  </a:lnTo>
                  <a:lnTo>
                    <a:pt x="2310" y="4"/>
                  </a:lnTo>
                  <a:lnTo>
                    <a:pt x="2435" y="0"/>
                  </a:lnTo>
                  <a:lnTo>
                    <a:pt x="2560" y="4"/>
                  </a:lnTo>
                  <a:lnTo>
                    <a:pt x="2684" y="13"/>
                  </a:lnTo>
                  <a:lnTo>
                    <a:pt x="2806" y="29"/>
                  </a:lnTo>
                  <a:lnTo>
                    <a:pt x="2925" y="50"/>
                  </a:lnTo>
                  <a:lnTo>
                    <a:pt x="3043" y="77"/>
                  </a:lnTo>
                  <a:lnTo>
                    <a:pt x="3158" y="110"/>
                  </a:lnTo>
                  <a:lnTo>
                    <a:pt x="3271" y="148"/>
                  </a:lnTo>
                  <a:lnTo>
                    <a:pt x="3383" y="192"/>
                  </a:lnTo>
                  <a:lnTo>
                    <a:pt x="3490" y="241"/>
                  </a:lnTo>
                  <a:lnTo>
                    <a:pt x="3594" y="295"/>
                  </a:lnTo>
                  <a:lnTo>
                    <a:pt x="3697" y="353"/>
                  </a:lnTo>
                  <a:lnTo>
                    <a:pt x="3796" y="416"/>
                  </a:lnTo>
                  <a:lnTo>
                    <a:pt x="3891" y="484"/>
                  </a:lnTo>
                  <a:lnTo>
                    <a:pt x="3983" y="556"/>
                  </a:lnTo>
                  <a:lnTo>
                    <a:pt x="4071" y="633"/>
                  </a:lnTo>
                  <a:lnTo>
                    <a:pt x="4156" y="714"/>
                  </a:lnTo>
                  <a:lnTo>
                    <a:pt x="4237" y="799"/>
                  </a:lnTo>
                  <a:lnTo>
                    <a:pt x="4313" y="887"/>
                  </a:lnTo>
                  <a:lnTo>
                    <a:pt x="4386" y="979"/>
                  </a:lnTo>
                  <a:lnTo>
                    <a:pt x="4453" y="1074"/>
                  </a:lnTo>
                  <a:lnTo>
                    <a:pt x="4516" y="1173"/>
                  </a:lnTo>
                  <a:lnTo>
                    <a:pt x="4575" y="1276"/>
                  </a:lnTo>
                  <a:lnTo>
                    <a:pt x="4629" y="1380"/>
                  </a:lnTo>
                  <a:lnTo>
                    <a:pt x="4677" y="1488"/>
                  </a:lnTo>
                  <a:lnTo>
                    <a:pt x="4721" y="1598"/>
                  </a:lnTo>
                  <a:lnTo>
                    <a:pt x="4760" y="1712"/>
                  </a:lnTo>
                  <a:lnTo>
                    <a:pt x="4792" y="1827"/>
                  </a:lnTo>
                  <a:lnTo>
                    <a:pt x="4819" y="1945"/>
                  </a:lnTo>
                  <a:lnTo>
                    <a:pt x="4841" y="2065"/>
                  </a:lnTo>
                  <a:lnTo>
                    <a:pt x="4857" y="2187"/>
                  </a:lnTo>
                  <a:lnTo>
                    <a:pt x="4866" y="2311"/>
                  </a:lnTo>
                  <a:lnTo>
                    <a:pt x="4869" y="2436"/>
                  </a:lnTo>
                  <a:lnTo>
                    <a:pt x="4866" y="2561"/>
                  </a:lnTo>
                  <a:lnTo>
                    <a:pt x="4857" y="2685"/>
                  </a:lnTo>
                  <a:lnTo>
                    <a:pt x="4841" y="2807"/>
                  </a:lnTo>
                  <a:lnTo>
                    <a:pt x="4819" y="2927"/>
                  </a:lnTo>
                  <a:lnTo>
                    <a:pt x="4792" y="3045"/>
                  </a:lnTo>
                  <a:lnTo>
                    <a:pt x="4760" y="3161"/>
                  </a:lnTo>
                  <a:lnTo>
                    <a:pt x="4721" y="3274"/>
                  </a:lnTo>
                  <a:lnTo>
                    <a:pt x="4677" y="3384"/>
                  </a:lnTo>
                  <a:lnTo>
                    <a:pt x="4629" y="3492"/>
                  </a:lnTo>
                  <a:lnTo>
                    <a:pt x="4575" y="3597"/>
                  </a:lnTo>
                  <a:lnTo>
                    <a:pt x="4516" y="3699"/>
                  </a:lnTo>
                  <a:lnTo>
                    <a:pt x="4453" y="3798"/>
                  </a:lnTo>
                  <a:lnTo>
                    <a:pt x="4386" y="3894"/>
                  </a:lnTo>
                  <a:lnTo>
                    <a:pt x="4313" y="3985"/>
                  </a:lnTo>
                  <a:lnTo>
                    <a:pt x="4237" y="4074"/>
                  </a:lnTo>
                  <a:lnTo>
                    <a:pt x="4156" y="4159"/>
                  </a:lnTo>
                  <a:lnTo>
                    <a:pt x="4071" y="4239"/>
                  </a:lnTo>
                  <a:lnTo>
                    <a:pt x="3983" y="4315"/>
                  </a:lnTo>
                  <a:lnTo>
                    <a:pt x="3891" y="4388"/>
                  </a:lnTo>
                  <a:lnTo>
                    <a:pt x="3796" y="4456"/>
                  </a:lnTo>
                  <a:lnTo>
                    <a:pt x="3697" y="4519"/>
                  </a:lnTo>
                  <a:lnTo>
                    <a:pt x="3594" y="4578"/>
                  </a:lnTo>
                  <a:lnTo>
                    <a:pt x="3490" y="4631"/>
                  </a:lnTo>
                  <a:lnTo>
                    <a:pt x="3383" y="4681"/>
                  </a:lnTo>
                  <a:lnTo>
                    <a:pt x="3271" y="4724"/>
                  </a:lnTo>
                  <a:lnTo>
                    <a:pt x="3158" y="4762"/>
                  </a:lnTo>
                  <a:lnTo>
                    <a:pt x="3043" y="4796"/>
                  </a:lnTo>
                  <a:lnTo>
                    <a:pt x="2925" y="4823"/>
                  </a:lnTo>
                  <a:lnTo>
                    <a:pt x="2806" y="4844"/>
                  </a:lnTo>
                  <a:lnTo>
                    <a:pt x="2684" y="4859"/>
                  </a:lnTo>
                  <a:lnTo>
                    <a:pt x="2560" y="4869"/>
                  </a:lnTo>
                  <a:lnTo>
                    <a:pt x="2435" y="4872"/>
                  </a:lnTo>
                  <a:lnTo>
                    <a:pt x="2390" y="4871"/>
                  </a:lnTo>
                  <a:lnTo>
                    <a:pt x="2345" y="4870"/>
                  </a:lnTo>
                  <a:lnTo>
                    <a:pt x="2301" y="4868"/>
                  </a:lnTo>
                  <a:lnTo>
                    <a:pt x="2257" y="4866"/>
                  </a:lnTo>
                  <a:lnTo>
                    <a:pt x="2213" y="4862"/>
                  </a:lnTo>
                  <a:lnTo>
                    <a:pt x="2169" y="4858"/>
                  </a:lnTo>
                  <a:lnTo>
                    <a:pt x="2126" y="4853"/>
                  </a:lnTo>
                  <a:lnTo>
                    <a:pt x="2083" y="4848"/>
                  </a:lnTo>
                  <a:lnTo>
                    <a:pt x="2041" y="4841"/>
                  </a:lnTo>
                  <a:lnTo>
                    <a:pt x="1998" y="4833"/>
                  </a:lnTo>
                  <a:lnTo>
                    <a:pt x="1956" y="4825"/>
                  </a:lnTo>
                  <a:lnTo>
                    <a:pt x="1914" y="4817"/>
                  </a:lnTo>
                  <a:lnTo>
                    <a:pt x="1873" y="4807"/>
                  </a:lnTo>
                  <a:lnTo>
                    <a:pt x="1831" y="4797"/>
                  </a:lnTo>
                  <a:lnTo>
                    <a:pt x="1790" y="4786"/>
                  </a:lnTo>
                  <a:lnTo>
                    <a:pt x="1750" y="4774"/>
                  </a:lnTo>
                  <a:lnTo>
                    <a:pt x="1709" y="4762"/>
                  </a:lnTo>
                  <a:lnTo>
                    <a:pt x="1669" y="4748"/>
                  </a:lnTo>
                  <a:lnTo>
                    <a:pt x="1628" y="4735"/>
                  </a:lnTo>
                  <a:lnTo>
                    <a:pt x="1589" y="4720"/>
                  </a:lnTo>
                  <a:lnTo>
                    <a:pt x="1549" y="4704"/>
                  </a:lnTo>
                  <a:lnTo>
                    <a:pt x="1510" y="4689"/>
                  </a:lnTo>
                  <a:lnTo>
                    <a:pt x="1470" y="4672"/>
                  </a:lnTo>
                  <a:lnTo>
                    <a:pt x="1431" y="4655"/>
                  </a:lnTo>
                  <a:lnTo>
                    <a:pt x="1393" y="4637"/>
                  </a:lnTo>
                  <a:lnTo>
                    <a:pt x="1353" y="4618"/>
                  </a:lnTo>
                  <a:lnTo>
                    <a:pt x="1315" y="4597"/>
                  </a:lnTo>
                  <a:lnTo>
                    <a:pt x="1276" y="4577"/>
                  </a:lnTo>
                  <a:lnTo>
                    <a:pt x="1239" y="4557"/>
                  </a:lnTo>
                  <a:lnTo>
                    <a:pt x="1201" y="4535"/>
                  </a:lnTo>
                  <a:lnTo>
                    <a:pt x="1164" y="4513"/>
                  </a:lnTo>
                  <a:lnTo>
                    <a:pt x="1125" y="4489"/>
                  </a:lnTo>
                  <a:lnTo>
                    <a:pt x="1106" y="4478"/>
                  </a:lnTo>
                  <a:lnTo>
                    <a:pt x="1083" y="4463"/>
                  </a:lnTo>
                  <a:lnTo>
                    <a:pt x="1057" y="4447"/>
                  </a:lnTo>
                  <a:lnTo>
                    <a:pt x="1026" y="4428"/>
                  </a:lnTo>
                  <a:lnTo>
                    <a:pt x="1006" y="4416"/>
                  </a:lnTo>
                  <a:lnTo>
                    <a:pt x="986" y="4407"/>
                  </a:lnTo>
                  <a:lnTo>
                    <a:pt x="968" y="4401"/>
                  </a:lnTo>
                  <a:lnTo>
                    <a:pt x="950" y="4398"/>
                  </a:lnTo>
                  <a:lnTo>
                    <a:pt x="933" y="4397"/>
                  </a:lnTo>
                  <a:lnTo>
                    <a:pt x="917" y="4399"/>
                  </a:lnTo>
                  <a:lnTo>
                    <a:pt x="901" y="4402"/>
                  </a:lnTo>
                  <a:lnTo>
                    <a:pt x="887" y="4408"/>
                  </a:lnTo>
                  <a:lnTo>
                    <a:pt x="872" y="4416"/>
                  </a:lnTo>
                  <a:lnTo>
                    <a:pt x="856" y="4425"/>
                  </a:lnTo>
                  <a:lnTo>
                    <a:pt x="841" y="4436"/>
                  </a:lnTo>
                  <a:lnTo>
                    <a:pt x="826" y="4448"/>
                  </a:lnTo>
                  <a:lnTo>
                    <a:pt x="793" y="4475"/>
                  </a:lnTo>
                  <a:lnTo>
                    <a:pt x="756" y="4506"/>
                  </a:lnTo>
                  <a:lnTo>
                    <a:pt x="736" y="4522"/>
                  </a:lnTo>
                  <a:lnTo>
                    <a:pt x="714" y="4539"/>
                  </a:lnTo>
                  <a:lnTo>
                    <a:pt x="692" y="4554"/>
                  </a:lnTo>
                  <a:lnTo>
                    <a:pt x="667" y="4570"/>
                  </a:lnTo>
                  <a:lnTo>
                    <a:pt x="640" y="4586"/>
                  </a:lnTo>
                  <a:lnTo>
                    <a:pt x="612" y="4602"/>
                  </a:lnTo>
                  <a:lnTo>
                    <a:pt x="580" y="4616"/>
                  </a:lnTo>
                  <a:lnTo>
                    <a:pt x="547" y="4630"/>
                  </a:lnTo>
                  <a:lnTo>
                    <a:pt x="511" y="4642"/>
                  </a:lnTo>
                  <a:lnTo>
                    <a:pt x="472" y="4654"/>
                  </a:lnTo>
                  <a:lnTo>
                    <a:pt x="430" y="4664"/>
                  </a:lnTo>
                  <a:lnTo>
                    <a:pt x="386" y="4672"/>
                  </a:lnTo>
                  <a:lnTo>
                    <a:pt x="338" y="4678"/>
                  </a:lnTo>
                  <a:lnTo>
                    <a:pt x="286" y="4683"/>
                  </a:lnTo>
                  <a:lnTo>
                    <a:pt x="231" y="4686"/>
                  </a:lnTo>
                  <a:lnTo>
                    <a:pt x="172" y="4686"/>
                  </a:lnTo>
                  <a:lnTo>
                    <a:pt x="192" y="4675"/>
                  </a:lnTo>
                  <a:lnTo>
                    <a:pt x="213" y="4663"/>
                  </a:lnTo>
                  <a:lnTo>
                    <a:pt x="231" y="4649"/>
                  </a:lnTo>
                  <a:lnTo>
                    <a:pt x="249" y="4636"/>
                  </a:lnTo>
                  <a:lnTo>
                    <a:pt x="266" y="4621"/>
                  </a:lnTo>
                  <a:lnTo>
                    <a:pt x="280" y="4606"/>
                  </a:lnTo>
                  <a:lnTo>
                    <a:pt x="295" y="4590"/>
                  </a:lnTo>
                  <a:lnTo>
                    <a:pt x="310" y="4575"/>
                  </a:lnTo>
                  <a:lnTo>
                    <a:pt x="322" y="4558"/>
                  </a:lnTo>
                  <a:lnTo>
                    <a:pt x="333" y="4541"/>
                  </a:lnTo>
                  <a:lnTo>
                    <a:pt x="345" y="4523"/>
                  </a:lnTo>
                  <a:lnTo>
                    <a:pt x="355" y="4505"/>
                  </a:lnTo>
                  <a:lnTo>
                    <a:pt x="364" y="4487"/>
                  </a:lnTo>
                  <a:lnTo>
                    <a:pt x="373" y="4468"/>
                  </a:lnTo>
                  <a:lnTo>
                    <a:pt x="381" y="4448"/>
                  </a:lnTo>
                  <a:lnTo>
                    <a:pt x="387" y="4429"/>
                  </a:lnTo>
                  <a:lnTo>
                    <a:pt x="393" y="4410"/>
                  </a:lnTo>
                  <a:lnTo>
                    <a:pt x="399" y="4391"/>
                  </a:lnTo>
                  <a:lnTo>
                    <a:pt x="403" y="4371"/>
                  </a:lnTo>
                  <a:lnTo>
                    <a:pt x="408" y="4351"/>
                  </a:lnTo>
                  <a:lnTo>
                    <a:pt x="411" y="4332"/>
                  </a:lnTo>
                  <a:lnTo>
                    <a:pt x="414" y="4312"/>
                  </a:lnTo>
                  <a:lnTo>
                    <a:pt x="417" y="4293"/>
                  </a:lnTo>
                  <a:lnTo>
                    <a:pt x="418" y="4274"/>
                  </a:lnTo>
                  <a:lnTo>
                    <a:pt x="420" y="4235"/>
                  </a:lnTo>
                  <a:lnTo>
                    <a:pt x="419" y="4198"/>
                  </a:lnTo>
                  <a:lnTo>
                    <a:pt x="417" y="4163"/>
                  </a:lnTo>
                  <a:lnTo>
                    <a:pt x="413" y="4129"/>
                  </a:lnTo>
                  <a:lnTo>
                    <a:pt x="407" y="4093"/>
                  </a:lnTo>
                  <a:lnTo>
                    <a:pt x="399" y="4057"/>
                  </a:lnTo>
                  <a:lnTo>
                    <a:pt x="390" y="4020"/>
                  </a:lnTo>
                  <a:lnTo>
                    <a:pt x="379" y="3983"/>
                  </a:lnTo>
                  <a:lnTo>
                    <a:pt x="367" y="3944"/>
                  </a:lnTo>
                  <a:lnTo>
                    <a:pt x="354" y="3906"/>
                  </a:lnTo>
                  <a:lnTo>
                    <a:pt x="340" y="3867"/>
                  </a:lnTo>
                  <a:lnTo>
                    <a:pt x="324" y="3826"/>
                  </a:lnTo>
                  <a:lnTo>
                    <a:pt x="293" y="3744"/>
                  </a:lnTo>
                  <a:lnTo>
                    <a:pt x="258" y="3657"/>
                  </a:lnTo>
                  <a:lnTo>
                    <a:pt x="222" y="3567"/>
                  </a:lnTo>
                  <a:lnTo>
                    <a:pt x="186" y="3471"/>
                  </a:lnTo>
                  <a:lnTo>
                    <a:pt x="168" y="3421"/>
                  </a:lnTo>
                  <a:lnTo>
                    <a:pt x="150" y="3372"/>
                  </a:lnTo>
                  <a:lnTo>
                    <a:pt x="133" y="3320"/>
                  </a:lnTo>
                  <a:lnTo>
                    <a:pt x="116" y="3266"/>
                  </a:lnTo>
                  <a:lnTo>
                    <a:pt x="100" y="3212"/>
                  </a:lnTo>
                  <a:lnTo>
                    <a:pt x="84" y="3155"/>
                  </a:lnTo>
                  <a:lnTo>
                    <a:pt x="70" y="3099"/>
                  </a:lnTo>
                  <a:lnTo>
                    <a:pt x="57" y="3039"/>
                  </a:lnTo>
                  <a:lnTo>
                    <a:pt x="45" y="2979"/>
                  </a:lnTo>
                  <a:lnTo>
                    <a:pt x="34" y="2917"/>
                  </a:lnTo>
                  <a:lnTo>
                    <a:pt x="23" y="2853"/>
                  </a:lnTo>
                  <a:lnTo>
                    <a:pt x="15" y="2788"/>
                  </a:lnTo>
                  <a:lnTo>
                    <a:pt x="9" y="2721"/>
                  </a:lnTo>
                  <a:lnTo>
                    <a:pt x="4" y="2651"/>
                  </a:lnTo>
                  <a:lnTo>
                    <a:pt x="1" y="2581"/>
                  </a:lnTo>
                  <a:lnTo>
                    <a:pt x="0" y="2508"/>
                  </a:lnTo>
                  <a:close/>
                </a:path>
              </a:pathLst>
            </a:custGeom>
            <a:solidFill>
              <a:schemeClr val="accent1"/>
            </a:solidFill>
            <a:ln>
              <a:noFill/>
            </a:ln>
          </p:spPr>
          <p:txBody>
            <a:bodyPr vert="horz" wrap="square" lIns="121883" tIns="60941" rIns="121883" bIns="60941" numCol="1" anchor="t" anchorCtr="0" compatLnSpc="1">
              <a:prstTxWarp prst="textNoShape">
                <a:avLst/>
              </a:prstTxWarp>
            </a:bodyPr>
            <a:lstStyle/>
            <a:p>
              <a:endParaRPr lang="zh-CN" altLang="en-US" sz="2399">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9" name="淘宝店chenying0907 8"/>
            <p:cNvSpPr>
              <a:spLocks/>
            </p:cNvSpPr>
            <p:nvPr/>
          </p:nvSpPr>
          <p:spPr bwMode="auto">
            <a:xfrm>
              <a:off x="4725988" y="2157115"/>
              <a:ext cx="709613" cy="709613"/>
            </a:xfrm>
            <a:custGeom>
              <a:avLst/>
              <a:gdLst>
                <a:gd name="T0" fmla="*/ 9 w 3575"/>
                <a:gd name="T1" fmla="*/ 1972 h 3577"/>
                <a:gd name="T2" fmla="*/ 56 w 3575"/>
                <a:gd name="T3" fmla="*/ 2235 h 3577"/>
                <a:gd name="T4" fmla="*/ 140 w 3575"/>
                <a:gd name="T5" fmla="*/ 2485 h 3577"/>
                <a:gd name="T6" fmla="*/ 259 w 3575"/>
                <a:gd name="T7" fmla="*/ 2716 h 3577"/>
                <a:gd name="T8" fmla="*/ 407 w 3575"/>
                <a:gd name="T9" fmla="*/ 2927 h 3577"/>
                <a:gd name="T10" fmla="*/ 586 w 3575"/>
                <a:gd name="T11" fmla="*/ 3113 h 3577"/>
                <a:gd name="T12" fmla="*/ 788 w 3575"/>
                <a:gd name="T13" fmla="*/ 3272 h 3577"/>
                <a:gd name="T14" fmla="*/ 1013 w 3575"/>
                <a:gd name="T15" fmla="*/ 3400 h 3577"/>
                <a:gd name="T16" fmla="*/ 1256 w 3575"/>
                <a:gd name="T17" fmla="*/ 3497 h 3577"/>
                <a:gd name="T18" fmla="*/ 1515 w 3575"/>
                <a:gd name="T19" fmla="*/ 3557 h 3577"/>
                <a:gd name="T20" fmla="*/ 1788 w 3575"/>
                <a:gd name="T21" fmla="*/ 3577 h 3577"/>
                <a:gd name="T22" fmla="*/ 2059 w 3575"/>
                <a:gd name="T23" fmla="*/ 3557 h 3577"/>
                <a:gd name="T24" fmla="*/ 2319 w 3575"/>
                <a:gd name="T25" fmla="*/ 3497 h 3577"/>
                <a:gd name="T26" fmla="*/ 2563 w 3575"/>
                <a:gd name="T27" fmla="*/ 3400 h 3577"/>
                <a:gd name="T28" fmla="*/ 2787 w 3575"/>
                <a:gd name="T29" fmla="*/ 3272 h 3577"/>
                <a:gd name="T30" fmla="*/ 2989 w 3575"/>
                <a:gd name="T31" fmla="*/ 3113 h 3577"/>
                <a:gd name="T32" fmla="*/ 3167 w 3575"/>
                <a:gd name="T33" fmla="*/ 2927 h 3577"/>
                <a:gd name="T34" fmla="*/ 3317 w 3575"/>
                <a:gd name="T35" fmla="*/ 2716 h 3577"/>
                <a:gd name="T36" fmla="*/ 3435 w 3575"/>
                <a:gd name="T37" fmla="*/ 2485 h 3577"/>
                <a:gd name="T38" fmla="*/ 3519 w 3575"/>
                <a:gd name="T39" fmla="*/ 2235 h 3577"/>
                <a:gd name="T40" fmla="*/ 3566 w 3575"/>
                <a:gd name="T41" fmla="*/ 1972 h 3577"/>
                <a:gd name="T42" fmla="*/ 3573 w 3575"/>
                <a:gd name="T43" fmla="*/ 1696 h 3577"/>
                <a:gd name="T44" fmla="*/ 3539 w 3575"/>
                <a:gd name="T45" fmla="*/ 1427 h 3577"/>
                <a:gd name="T46" fmla="*/ 3467 w 3575"/>
                <a:gd name="T47" fmla="*/ 1173 h 3577"/>
                <a:gd name="T48" fmla="*/ 3360 w 3575"/>
                <a:gd name="T49" fmla="*/ 935 h 3577"/>
                <a:gd name="T50" fmla="*/ 3220 w 3575"/>
                <a:gd name="T51" fmla="*/ 718 h 3577"/>
                <a:gd name="T52" fmla="*/ 3052 w 3575"/>
                <a:gd name="T53" fmla="*/ 523 h 3577"/>
                <a:gd name="T54" fmla="*/ 2857 w 3575"/>
                <a:gd name="T55" fmla="*/ 355 h 3577"/>
                <a:gd name="T56" fmla="*/ 2640 w 3575"/>
                <a:gd name="T57" fmla="*/ 215 h 3577"/>
                <a:gd name="T58" fmla="*/ 2402 w 3575"/>
                <a:gd name="T59" fmla="*/ 108 h 3577"/>
                <a:gd name="T60" fmla="*/ 2147 w 3575"/>
                <a:gd name="T61" fmla="*/ 36 h 3577"/>
                <a:gd name="T62" fmla="*/ 1879 w 3575"/>
                <a:gd name="T63" fmla="*/ 2 h 3577"/>
                <a:gd name="T64" fmla="*/ 1604 w 3575"/>
                <a:gd name="T65" fmla="*/ 9 h 3577"/>
                <a:gd name="T66" fmla="*/ 1341 w 3575"/>
                <a:gd name="T67" fmla="*/ 56 h 3577"/>
                <a:gd name="T68" fmla="*/ 1091 w 3575"/>
                <a:gd name="T69" fmla="*/ 139 h 3577"/>
                <a:gd name="T70" fmla="*/ 860 w 3575"/>
                <a:gd name="T71" fmla="*/ 258 h 3577"/>
                <a:gd name="T72" fmla="*/ 650 w 3575"/>
                <a:gd name="T73" fmla="*/ 408 h 3577"/>
                <a:gd name="T74" fmla="*/ 464 w 3575"/>
                <a:gd name="T75" fmla="*/ 585 h 3577"/>
                <a:gd name="T76" fmla="*/ 305 w 3575"/>
                <a:gd name="T77" fmla="*/ 788 h 3577"/>
                <a:gd name="T78" fmla="*/ 175 w 3575"/>
                <a:gd name="T79" fmla="*/ 1012 h 3577"/>
                <a:gd name="T80" fmla="*/ 80 w 3575"/>
                <a:gd name="T81" fmla="*/ 1256 h 3577"/>
                <a:gd name="T82" fmla="*/ 20 w 3575"/>
                <a:gd name="T83" fmla="*/ 1516 h 3577"/>
                <a:gd name="T84" fmla="*/ 0 w 3575"/>
                <a:gd name="T85" fmla="*/ 1788 h 35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575" h="3577">
                  <a:moveTo>
                    <a:pt x="0" y="1788"/>
                  </a:moveTo>
                  <a:lnTo>
                    <a:pt x="2" y="1880"/>
                  </a:lnTo>
                  <a:lnTo>
                    <a:pt x="9" y="1972"/>
                  </a:lnTo>
                  <a:lnTo>
                    <a:pt x="20" y="2061"/>
                  </a:lnTo>
                  <a:lnTo>
                    <a:pt x="36" y="2149"/>
                  </a:lnTo>
                  <a:lnTo>
                    <a:pt x="56" y="2235"/>
                  </a:lnTo>
                  <a:lnTo>
                    <a:pt x="80" y="2320"/>
                  </a:lnTo>
                  <a:lnTo>
                    <a:pt x="108" y="2403"/>
                  </a:lnTo>
                  <a:lnTo>
                    <a:pt x="140" y="2485"/>
                  </a:lnTo>
                  <a:lnTo>
                    <a:pt x="175" y="2564"/>
                  </a:lnTo>
                  <a:lnTo>
                    <a:pt x="216" y="2641"/>
                  </a:lnTo>
                  <a:lnTo>
                    <a:pt x="259" y="2716"/>
                  </a:lnTo>
                  <a:lnTo>
                    <a:pt x="305" y="2788"/>
                  </a:lnTo>
                  <a:lnTo>
                    <a:pt x="355" y="2859"/>
                  </a:lnTo>
                  <a:lnTo>
                    <a:pt x="407" y="2927"/>
                  </a:lnTo>
                  <a:lnTo>
                    <a:pt x="464" y="2991"/>
                  </a:lnTo>
                  <a:lnTo>
                    <a:pt x="524" y="3053"/>
                  </a:lnTo>
                  <a:lnTo>
                    <a:pt x="586" y="3113"/>
                  </a:lnTo>
                  <a:lnTo>
                    <a:pt x="650" y="3169"/>
                  </a:lnTo>
                  <a:lnTo>
                    <a:pt x="717" y="3222"/>
                  </a:lnTo>
                  <a:lnTo>
                    <a:pt x="788" y="3272"/>
                  </a:lnTo>
                  <a:lnTo>
                    <a:pt x="860" y="3318"/>
                  </a:lnTo>
                  <a:lnTo>
                    <a:pt x="935" y="3361"/>
                  </a:lnTo>
                  <a:lnTo>
                    <a:pt x="1013" y="3400"/>
                  </a:lnTo>
                  <a:lnTo>
                    <a:pt x="1091" y="3436"/>
                  </a:lnTo>
                  <a:lnTo>
                    <a:pt x="1173" y="3469"/>
                  </a:lnTo>
                  <a:lnTo>
                    <a:pt x="1256" y="3497"/>
                  </a:lnTo>
                  <a:lnTo>
                    <a:pt x="1341" y="3521"/>
                  </a:lnTo>
                  <a:lnTo>
                    <a:pt x="1427" y="3541"/>
                  </a:lnTo>
                  <a:lnTo>
                    <a:pt x="1515" y="3557"/>
                  </a:lnTo>
                  <a:lnTo>
                    <a:pt x="1604" y="3568"/>
                  </a:lnTo>
                  <a:lnTo>
                    <a:pt x="1696" y="3575"/>
                  </a:lnTo>
                  <a:lnTo>
                    <a:pt x="1788" y="3577"/>
                  </a:lnTo>
                  <a:lnTo>
                    <a:pt x="1879" y="3575"/>
                  </a:lnTo>
                  <a:lnTo>
                    <a:pt x="1970" y="3568"/>
                  </a:lnTo>
                  <a:lnTo>
                    <a:pt x="2059" y="3557"/>
                  </a:lnTo>
                  <a:lnTo>
                    <a:pt x="2147" y="3541"/>
                  </a:lnTo>
                  <a:lnTo>
                    <a:pt x="2234" y="3521"/>
                  </a:lnTo>
                  <a:lnTo>
                    <a:pt x="2319" y="3497"/>
                  </a:lnTo>
                  <a:lnTo>
                    <a:pt x="2402" y="3469"/>
                  </a:lnTo>
                  <a:lnTo>
                    <a:pt x="2483" y="3436"/>
                  </a:lnTo>
                  <a:lnTo>
                    <a:pt x="2563" y="3400"/>
                  </a:lnTo>
                  <a:lnTo>
                    <a:pt x="2640" y="3361"/>
                  </a:lnTo>
                  <a:lnTo>
                    <a:pt x="2714" y="3318"/>
                  </a:lnTo>
                  <a:lnTo>
                    <a:pt x="2787" y="3272"/>
                  </a:lnTo>
                  <a:lnTo>
                    <a:pt x="2857" y="3222"/>
                  </a:lnTo>
                  <a:lnTo>
                    <a:pt x="2925" y="3169"/>
                  </a:lnTo>
                  <a:lnTo>
                    <a:pt x="2989" y="3113"/>
                  </a:lnTo>
                  <a:lnTo>
                    <a:pt x="3052" y="3053"/>
                  </a:lnTo>
                  <a:lnTo>
                    <a:pt x="3111" y="2991"/>
                  </a:lnTo>
                  <a:lnTo>
                    <a:pt x="3167" y="2927"/>
                  </a:lnTo>
                  <a:lnTo>
                    <a:pt x="3220" y="2859"/>
                  </a:lnTo>
                  <a:lnTo>
                    <a:pt x="3270" y="2788"/>
                  </a:lnTo>
                  <a:lnTo>
                    <a:pt x="3317" y="2716"/>
                  </a:lnTo>
                  <a:lnTo>
                    <a:pt x="3360" y="2641"/>
                  </a:lnTo>
                  <a:lnTo>
                    <a:pt x="3399" y="2564"/>
                  </a:lnTo>
                  <a:lnTo>
                    <a:pt x="3435" y="2485"/>
                  </a:lnTo>
                  <a:lnTo>
                    <a:pt x="3467" y="2403"/>
                  </a:lnTo>
                  <a:lnTo>
                    <a:pt x="3495" y="2320"/>
                  </a:lnTo>
                  <a:lnTo>
                    <a:pt x="3519" y="2235"/>
                  </a:lnTo>
                  <a:lnTo>
                    <a:pt x="3539" y="2149"/>
                  </a:lnTo>
                  <a:lnTo>
                    <a:pt x="3555" y="2061"/>
                  </a:lnTo>
                  <a:lnTo>
                    <a:pt x="3566" y="1972"/>
                  </a:lnTo>
                  <a:lnTo>
                    <a:pt x="3573" y="1880"/>
                  </a:lnTo>
                  <a:lnTo>
                    <a:pt x="3575" y="1788"/>
                  </a:lnTo>
                  <a:lnTo>
                    <a:pt x="3573" y="1696"/>
                  </a:lnTo>
                  <a:lnTo>
                    <a:pt x="3566" y="1605"/>
                  </a:lnTo>
                  <a:lnTo>
                    <a:pt x="3555" y="1516"/>
                  </a:lnTo>
                  <a:lnTo>
                    <a:pt x="3539" y="1427"/>
                  </a:lnTo>
                  <a:lnTo>
                    <a:pt x="3519" y="1341"/>
                  </a:lnTo>
                  <a:lnTo>
                    <a:pt x="3495" y="1256"/>
                  </a:lnTo>
                  <a:lnTo>
                    <a:pt x="3467" y="1173"/>
                  </a:lnTo>
                  <a:lnTo>
                    <a:pt x="3435" y="1092"/>
                  </a:lnTo>
                  <a:lnTo>
                    <a:pt x="3399" y="1012"/>
                  </a:lnTo>
                  <a:lnTo>
                    <a:pt x="3360" y="935"/>
                  </a:lnTo>
                  <a:lnTo>
                    <a:pt x="3317" y="861"/>
                  </a:lnTo>
                  <a:lnTo>
                    <a:pt x="3270" y="788"/>
                  </a:lnTo>
                  <a:lnTo>
                    <a:pt x="3220" y="718"/>
                  </a:lnTo>
                  <a:lnTo>
                    <a:pt x="3167" y="650"/>
                  </a:lnTo>
                  <a:lnTo>
                    <a:pt x="3111" y="585"/>
                  </a:lnTo>
                  <a:lnTo>
                    <a:pt x="3052" y="523"/>
                  </a:lnTo>
                  <a:lnTo>
                    <a:pt x="2989" y="464"/>
                  </a:lnTo>
                  <a:lnTo>
                    <a:pt x="2925" y="408"/>
                  </a:lnTo>
                  <a:lnTo>
                    <a:pt x="2857" y="355"/>
                  </a:lnTo>
                  <a:lnTo>
                    <a:pt x="2787" y="305"/>
                  </a:lnTo>
                  <a:lnTo>
                    <a:pt x="2714" y="258"/>
                  </a:lnTo>
                  <a:lnTo>
                    <a:pt x="2640" y="215"/>
                  </a:lnTo>
                  <a:lnTo>
                    <a:pt x="2563" y="175"/>
                  </a:lnTo>
                  <a:lnTo>
                    <a:pt x="2483" y="139"/>
                  </a:lnTo>
                  <a:lnTo>
                    <a:pt x="2402" y="108"/>
                  </a:lnTo>
                  <a:lnTo>
                    <a:pt x="2319" y="80"/>
                  </a:lnTo>
                  <a:lnTo>
                    <a:pt x="2234" y="56"/>
                  </a:lnTo>
                  <a:lnTo>
                    <a:pt x="2147" y="36"/>
                  </a:lnTo>
                  <a:lnTo>
                    <a:pt x="2059" y="20"/>
                  </a:lnTo>
                  <a:lnTo>
                    <a:pt x="1970" y="9"/>
                  </a:lnTo>
                  <a:lnTo>
                    <a:pt x="1879" y="2"/>
                  </a:lnTo>
                  <a:lnTo>
                    <a:pt x="1788" y="0"/>
                  </a:lnTo>
                  <a:lnTo>
                    <a:pt x="1696" y="2"/>
                  </a:lnTo>
                  <a:lnTo>
                    <a:pt x="1604" y="9"/>
                  </a:lnTo>
                  <a:lnTo>
                    <a:pt x="1515" y="20"/>
                  </a:lnTo>
                  <a:lnTo>
                    <a:pt x="1427" y="36"/>
                  </a:lnTo>
                  <a:lnTo>
                    <a:pt x="1341" y="56"/>
                  </a:lnTo>
                  <a:lnTo>
                    <a:pt x="1256" y="80"/>
                  </a:lnTo>
                  <a:lnTo>
                    <a:pt x="1173" y="108"/>
                  </a:lnTo>
                  <a:lnTo>
                    <a:pt x="1091" y="139"/>
                  </a:lnTo>
                  <a:lnTo>
                    <a:pt x="1013" y="175"/>
                  </a:lnTo>
                  <a:lnTo>
                    <a:pt x="935" y="215"/>
                  </a:lnTo>
                  <a:lnTo>
                    <a:pt x="860" y="258"/>
                  </a:lnTo>
                  <a:lnTo>
                    <a:pt x="788" y="305"/>
                  </a:lnTo>
                  <a:lnTo>
                    <a:pt x="717" y="355"/>
                  </a:lnTo>
                  <a:lnTo>
                    <a:pt x="650" y="408"/>
                  </a:lnTo>
                  <a:lnTo>
                    <a:pt x="586" y="464"/>
                  </a:lnTo>
                  <a:lnTo>
                    <a:pt x="524" y="523"/>
                  </a:lnTo>
                  <a:lnTo>
                    <a:pt x="464" y="585"/>
                  </a:lnTo>
                  <a:lnTo>
                    <a:pt x="407" y="650"/>
                  </a:lnTo>
                  <a:lnTo>
                    <a:pt x="355" y="718"/>
                  </a:lnTo>
                  <a:lnTo>
                    <a:pt x="305" y="788"/>
                  </a:lnTo>
                  <a:lnTo>
                    <a:pt x="259" y="861"/>
                  </a:lnTo>
                  <a:lnTo>
                    <a:pt x="216" y="935"/>
                  </a:lnTo>
                  <a:lnTo>
                    <a:pt x="175" y="1012"/>
                  </a:lnTo>
                  <a:lnTo>
                    <a:pt x="140" y="1092"/>
                  </a:lnTo>
                  <a:lnTo>
                    <a:pt x="108" y="1173"/>
                  </a:lnTo>
                  <a:lnTo>
                    <a:pt x="80" y="1256"/>
                  </a:lnTo>
                  <a:lnTo>
                    <a:pt x="56" y="1341"/>
                  </a:lnTo>
                  <a:lnTo>
                    <a:pt x="36" y="1427"/>
                  </a:lnTo>
                  <a:lnTo>
                    <a:pt x="20" y="1516"/>
                  </a:lnTo>
                  <a:lnTo>
                    <a:pt x="9" y="1605"/>
                  </a:lnTo>
                  <a:lnTo>
                    <a:pt x="2" y="1696"/>
                  </a:lnTo>
                  <a:lnTo>
                    <a:pt x="0" y="1788"/>
                  </a:lnTo>
                  <a:close/>
                </a:path>
              </a:pathLst>
            </a:custGeom>
            <a:solidFill>
              <a:srgbClr val="0F16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3" tIns="60941" rIns="121883" bIns="60941" numCol="1" anchor="t" anchorCtr="0" compatLnSpc="1">
              <a:prstTxWarp prst="textNoShape">
                <a:avLst/>
              </a:prstTxWarp>
            </a:bodyPr>
            <a:lstStyle/>
            <a:p>
              <a:endParaRPr lang="zh-CN" altLang="en-US" sz="2399">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grpSp>
      <p:grpSp>
        <p:nvGrpSpPr>
          <p:cNvPr id="4" name="淘宝店chenying0907 4"/>
          <p:cNvGrpSpPr/>
          <p:nvPr/>
        </p:nvGrpSpPr>
        <p:grpSpPr>
          <a:xfrm>
            <a:off x="4836972" y="3741871"/>
            <a:ext cx="1288653" cy="1289051"/>
            <a:chOff x="3627438" y="2806403"/>
            <a:chExt cx="966788" cy="966788"/>
          </a:xfrm>
        </p:grpSpPr>
        <p:sp>
          <p:nvSpPr>
            <p:cNvPr id="10" name="淘宝店chenying0907 9"/>
            <p:cNvSpPr>
              <a:spLocks/>
            </p:cNvSpPr>
            <p:nvPr/>
          </p:nvSpPr>
          <p:spPr bwMode="auto">
            <a:xfrm>
              <a:off x="3627438" y="2806403"/>
              <a:ext cx="966788" cy="966788"/>
            </a:xfrm>
            <a:custGeom>
              <a:avLst/>
              <a:gdLst>
                <a:gd name="T0" fmla="*/ 4867 w 4869"/>
                <a:gd name="T1" fmla="*/ 2493 h 4872"/>
                <a:gd name="T2" fmla="*/ 4866 w 4869"/>
                <a:gd name="T3" fmla="*/ 2310 h 4872"/>
                <a:gd name="T4" fmla="*/ 4793 w 4869"/>
                <a:gd name="T5" fmla="*/ 1827 h 4872"/>
                <a:gd name="T6" fmla="*/ 4629 w 4869"/>
                <a:gd name="T7" fmla="*/ 1380 h 4872"/>
                <a:gd name="T8" fmla="*/ 4385 w 4869"/>
                <a:gd name="T9" fmla="*/ 978 h 4872"/>
                <a:gd name="T10" fmla="*/ 4071 w 4869"/>
                <a:gd name="T11" fmla="*/ 632 h 4872"/>
                <a:gd name="T12" fmla="*/ 3697 w 4869"/>
                <a:gd name="T13" fmla="*/ 353 h 4872"/>
                <a:gd name="T14" fmla="*/ 3271 w 4869"/>
                <a:gd name="T15" fmla="*/ 147 h 4872"/>
                <a:gd name="T16" fmla="*/ 2805 w 4869"/>
                <a:gd name="T17" fmla="*/ 28 h 4872"/>
                <a:gd name="T18" fmla="*/ 2309 w 4869"/>
                <a:gd name="T19" fmla="*/ 3 h 4872"/>
                <a:gd name="T20" fmla="*/ 1826 w 4869"/>
                <a:gd name="T21" fmla="*/ 76 h 4872"/>
                <a:gd name="T22" fmla="*/ 1379 w 4869"/>
                <a:gd name="T23" fmla="*/ 240 h 4872"/>
                <a:gd name="T24" fmla="*/ 978 w 4869"/>
                <a:gd name="T25" fmla="*/ 483 h 4872"/>
                <a:gd name="T26" fmla="*/ 632 w 4869"/>
                <a:gd name="T27" fmla="*/ 798 h 4872"/>
                <a:gd name="T28" fmla="*/ 353 w 4869"/>
                <a:gd name="T29" fmla="*/ 1172 h 4872"/>
                <a:gd name="T30" fmla="*/ 148 w 4869"/>
                <a:gd name="T31" fmla="*/ 1599 h 4872"/>
                <a:gd name="T32" fmla="*/ 28 w 4869"/>
                <a:gd name="T33" fmla="*/ 2065 h 4872"/>
                <a:gd name="T34" fmla="*/ 3 w 4869"/>
                <a:gd name="T35" fmla="*/ 2561 h 4872"/>
                <a:gd name="T36" fmla="*/ 77 w 4869"/>
                <a:gd name="T37" fmla="*/ 3044 h 4872"/>
                <a:gd name="T38" fmla="*/ 240 w 4869"/>
                <a:gd name="T39" fmla="*/ 3492 h 4872"/>
                <a:gd name="T40" fmla="*/ 483 w 4869"/>
                <a:gd name="T41" fmla="*/ 3893 h 4872"/>
                <a:gd name="T42" fmla="*/ 798 w 4869"/>
                <a:gd name="T43" fmla="*/ 4239 h 4872"/>
                <a:gd name="T44" fmla="*/ 1172 w 4869"/>
                <a:gd name="T45" fmla="*/ 4519 h 4872"/>
                <a:gd name="T46" fmla="*/ 1598 w 4869"/>
                <a:gd name="T47" fmla="*/ 4724 h 4872"/>
                <a:gd name="T48" fmla="*/ 2063 w 4869"/>
                <a:gd name="T49" fmla="*/ 4843 h 4872"/>
                <a:gd name="T50" fmla="*/ 2479 w 4869"/>
                <a:gd name="T51" fmla="*/ 4871 h 4872"/>
                <a:gd name="T52" fmla="*/ 2656 w 4869"/>
                <a:gd name="T53" fmla="*/ 4862 h 4872"/>
                <a:gd name="T54" fmla="*/ 2828 w 4869"/>
                <a:gd name="T55" fmla="*/ 4840 h 4872"/>
                <a:gd name="T56" fmla="*/ 2996 w 4869"/>
                <a:gd name="T57" fmla="*/ 4806 h 4872"/>
                <a:gd name="T58" fmla="*/ 3160 w 4869"/>
                <a:gd name="T59" fmla="*/ 4761 h 4872"/>
                <a:gd name="T60" fmla="*/ 3320 w 4869"/>
                <a:gd name="T61" fmla="*/ 4705 h 4872"/>
                <a:gd name="T62" fmla="*/ 3476 w 4869"/>
                <a:gd name="T63" fmla="*/ 4636 h 4872"/>
                <a:gd name="T64" fmla="*/ 3630 w 4869"/>
                <a:gd name="T65" fmla="*/ 4556 h 4872"/>
                <a:gd name="T66" fmla="*/ 3763 w 4869"/>
                <a:gd name="T67" fmla="*/ 4477 h 4872"/>
                <a:gd name="T68" fmla="*/ 3863 w 4869"/>
                <a:gd name="T69" fmla="*/ 4415 h 4872"/>
                <a:gd name="T70" fmla="*/ 3936 w 4869"/>
                <a:gd name="T71" fmla="*/ 4397 h 4872"/>
                <a:gd name="T72" fmla="*/ 3997 w 4869"/>
                <a:gd name="T73" fmla="*/ 4415 h 4872"/>
                <a:gd name="T74" fmla="*/ 4076 w 4869"/>
                <a:gd name="T75" fmla="*/ 4475 h 4872"/>
                <a:gd name="T76" fmla="*/ 4177 w 4869"/>
                <a:gd name="T77" fmla="*/ 4554 h 4872"/>
                <a:gd name="T78" fmla="*/ 4289 w 4869"/>
                <a:gd name="T79" fmla="*/ 4616 h 4872"/>
                <a:gd name="T80" fmla="*/ 4439 w 4869"/>
                <a:gd name="T81" fmla="*/ 4663 h 4872"/>
                <a:gd name="T82" fmla="*/ 4638 w 4869"/>
                <a:gd name="T83" fmla="*/ 4686 h 4872"/>
                <a:gd name="T84" fmla="*/ 4638 w 4869"/>
                <a:gd name="T85" fmla="*/ 4650 h 4872"/>
                <a:gd name="T86" fmla="*/ 4574 w 4869"/>
                <a:gd name="T87" fmla="*/ 4590 h 4872"/>
                <a:gd name="T88" fmla="*/ 4524 w 4869"/>
                <a:gd name="T89" fmla="*/ 4522 h 4872"/>
                <a:gd name="T90" fmla="*/ 4488 w 4869"/>
                <a:gd name="T91" fmla="*/ 4448 h 4872"/>
                <a:gd name="T92" fmla="*/ 4466 w 4869"/>
                <a:gd name="T93" fmla="*/ 4371 h 4872"/>
                <a:gd name="T94" fmla="*/ 4452 w 4869"/>
                <a:gd name="T95" fmla="*/ 4292 h 4872"/>
                <a:gd name="T96" fmla="*/ 4452 w 4869"/>
                <a:gd name="T97" fmla="*/ 4162 h 4872"/>
                <a:gd name="T98" fmla="*/ 4479 w 4869"/>
                <a:gd name="T99" fmla="*/ 4019 h 4872"/>
                <a:gd name="T100" fmla="*/ 4529 w 4869"/>
                <a:gd name="T101" fmla="*/ 3866 h 4872"/>
                <a:gd name="T102" fmla="*/ 4647 w 4869"/>
                <a:gd name="T103" fmla="*/ 3566 h 4872"/>
                <a:gd name="T104" fmla="*/ 4736 w 4869"/>
                <a:gd name="T105" fmla="*/ 3319 h 4872"/>
                <a:gd name="T106" fmla="*/ 4799 w 4869"/>
                <a:gd name="T107" fmla="*/ 3098 h 4872"/>
                <a:gd name="T108" fmla="*/ 4846 w 4869"/>
                <a:gd name="T109" fmla="*/ 2852 h 4872"/>
                <a:gd name="T110" fmla="*/ 4868 w 4869"/>
                <a:gd name="T111" fmla="*/ 2581 h 4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869" h="4872">
                  <a:moveTo>
                    <a:pt x="4869" y="2508"/>
                  </a:moveTo>
                  <a:lnTo>
                    <a:pt x="4868" y="2510"/>
                  </a:lnTo>
                  <a:lnTo>
                    <a:pt x="4867" y="2512"/>
                  </a:lnTo>
                  <a:lnTo>
                    <a:pt x="4867" y="2493"/>
                  </a:lnTo>
                  <a:lnTo>
                    <a:pt x="4868" y="2473"/>
                  </a:lnTo>
                  <a:lnTo>
                    <a:pt x="4869" y="2454"/>
                  </a:lnTo>
                  <a:lnTo>
                    <a:pt x="4869" y="2436"/>
                  </a:lnTo>
                  <a:lnTo>
                    <a:pt x="4866" y="2310"/>
                  </a:lnTo>
                  <a:lnTo>
                    <a:pt x="4857" y="2187"/>
                  </a:lnTo>
                  <a:lnTo>
                    <a:pt x="4841" y="2065"/>
                  </a:lnTo>
                  <a:lnTo>
                    <a:pt x="4820" y="1945"/>
                  </a:lnTo>
                  <a:lnTo>
                    <a:pt x="4793" y="1827"/>
                  </a:lnTo>
                  <a:lnTo>
                    <a:pt x="4760" y="1711"/>
                  </a:lnTo>
                  <a:lnTo>
                    <a:pt x="4722" y="1599"/>
                  </a:lnTo>
                  <a:lnTo>
                    <a:pt x="4678" y="1488"/>
                  </a:lnTo>
                  <a:lnTo>
                    <a:pt x="4629" y="1380"/>
                  </a:lnTo>
                  <a:lnTo>
                    <a:pt x="4575" y="1275"/>
                  </a:lnTo>
                  <a:lnTo>
                    <a:pt x="4517" y="1172"/>
                  </a:lnTo>
                  <a:lnTo>
                    <a:pt x="4453" y="1074"/>
                  </a:lnTo>
                  <a:lnTo>
                    <a:pt x="4385" y="978"/>
                  </a:lnTo>
                  <a:lnTo>
                    <a:pt x="4313" y="886"/>
                  </a:lnTo>
                  <a:lnTo>
                    <a:pt x="4236" y="798"/>
                  </a:lnTo>
                  <a:lnTo>
                    <a:pt x="4156" y="713"/>
                  </a:lnTo>
                  <a:lnTo>
                    <a:pt x="4071" y="632"/>
                  </a:lnTo>
                  <a:lnTo>
                    <a:pt x="3982" y="557"/>
                  </a:lnTo>
                  <a:lnTo>
                    <a:pt x="3891" y="483"/>
                  </a:lnTo>
                  <a:lnTo>
                    <a:pt x="3795" y="416"/>
                  </a:lnTo>
                  <a:lnTo>
                    <a:pt x="3697" y="353"/>
                  </a:lnTo>
                  <a:lnTo>
                    <a:pt x="3595" y="294"/>
                  </a:lnTo>
                  <a:lnTo>
                    <a:pt x="3490" y="240"/>
                  </a:lnTo>
                  <a:lnTo>
                    <a:pt x="3382" y="191"/>
                  </a:lnTo>
                  <a:lnTo>
                    <a:pt x="3271" y="147"/>
                  </a:lnTo>
                  <a:lnTo>
                    <a:pt x="3159" y="109"/>
                  </a:lnTo>
                  <a:lnTo>
                    <a:pt x="3043" y="76"/>
                  </a:lnTo>
                  <a:lnTo>
                    <a:pt x="2925" y="49"/>
                  </a:lnTo>
                  <a:lnTo>
                    <a:pt x="2805" y="28"/>
                  </a:lnTo>
                  <a:lnTo>
                    <a:pt x="2683" y="12"/>
                  </a:lnTo>
                  <a:lnTo>
                    <a:pt x="2559" y="3"/>
                  </a:lnTo>
                  <a:lnTo>
                    <a:pt x="2434" y="0"/>
                  </a:lnTo>
                  <a:lnTo>
                    <a:pt x="2309" y="3"/>
                  </a:lnTo>
                  <a:lnTo>
                    <a:pt x="2185" y="12"/>
                  </a:lnTo>
                  <a:lnTo>
                    <a:pt x="2063" y="28"/>
                  </a:lnTo>
                  <a:lnTo>
                    <a:pt x="1944" y="49"/>
                  </a:lnTo>
                  <a:lnTo>
                    <a:pt x="1826" y="76"/>
                  </a:lnTo>
                  <a:lnTo>
                    <a:pt x="1711" y="109"/>
                  </a:lnTo>
                  <a:lnTo>
                    <a:pt x="1598" y="147"/>
                  </a:lnTo>
                  <a:lnTo>
                    <a:pt x="1486" y="191"/>
                  </a:lnTo>
                  <a:lnTo>
                    <a:pt x="1379" y="240"/>
                  </a:lnTo>
                  <a:lnTo>
                    <a:pt x="1275" y="294"/>
                  </a:lnTo>
                  <a:lnTo>
                    <a:pt x="1172" y="353"/>
                  </a:lnTo>
                  <a:lnTo>
                    <a:pt x="1073" y="416"/>
                  </a:lnTo>
                  <a:lnTo>
                    <a:pt x="978" y="483"/>
                  </a:lnTo>
                  <a:lnTo>
                    <a:pt x="886" y="557"/>
                  </a:lnTo>
                  <a:lnTo>
                    <a:pt x="798" y="632"/>
                  </a:lnTo>
                  <a:lnTo>
                    <a:pt x="713" y="713"/>
                  </a:lnTo>
                  <a:lnTo>
                    <a:pt x="632" y="798"/>
                  </a:lnTo>
                  <a:lnTo>
                    <a:pt x="556" y="886"/>
                  </a:lnTo>
                  <a:lnTo>
                    <a:pt x="483" y="978"/>
                  </a:lnTo>
                  <a:lnTo>
                    <a:pt x="416" y="1074"/>
                  </a:lnTo>
                  <a:lnTo>
                    <a:pt x="353" y="1172"/>
                  </a:lnTo>
                  <a:lnTo>
                    <a:pt x="294" y="1275"/>
                  </a:lnTo>
                  <a:lnTo>
                    <a:pt x="240" y="1380"/>
                  </a:lnTo>
                  <a:lnTo>
                    <a:pt x="192" y="1488"/>
                  </a:lnTo>
                  <a:lnTo>
                    <a:pt x="148" y="1599"/>
                  </a:lnTo>
                  <a:lnTo>
                    <a:pt x="109" y="1711"/>
                  </a:lnTo>
                  <a:lnTo>
                    <a:pt x="77" y="1827"/>
                  </a:lnTo>
                  <a:lnTo>
                    <a:pt x="50" y="1945"/>
                  </a:lnTo>
                  <a:lnTo>
                    <a:pt x="28" y="2065"/>
                  </a:lnTo>
                  <a:lnTo>
                    <a:pt x="12" y="2187"/>
                  </a:lnTo>
                  <a:lnTo>
                    <a:pt x="3" y="2310"/>
                  </a:lnTo>
                  <a:lnTo>
                    <a:pt x="0" y="2436"/>
                  </a:lnTo>
                  <a:lnTo>
                    <a:pt x="3" y="2561"/>
                  </a:lnTo>
                  <a:lnTo>
                    <a:pt x="12" y="2684"/>
                  </a:lnTo>
                  <a:lnTo>
                    <a:pt x="28" y="2807"/>
                  </a:lnTo>
                  <a:lnTo>
                    <a:pt x="50" y="2927"/>
                  </a:lnTo>
                  <a:lnTo>
                    <a:pt x="77" y="3044"/>
                  </a:lnTo>
                  <a:lnTo>
                    <a:pt x="109" y="3160"/>
                  </a:lnTo>
                  <a:lnTo>
                    <a:pt x="148" y="3273"/>
                  </a:lnTo>
                  <a:lnTo>
                    <a:pt x="192" y="3383"/>
                  </a:lnTo>
                  <a:lnTo>
                    <a:pt x="240" y="3492"/>
                  </a:lnTo>
                  <a:lnTo>
                    <a:pt x="294" y="3596"/>
                  </a:lnTo>
                  <a:lnTo>
                    <a:pt x="353" y="3699"/>
                  </a:lnTo>
                  <a:lnTo>
                    <a:pt x="416" y="3797"/>
                  </a:lnTo>
                  <a:lnTo>
                    <a:pt x="483" y="3893"/>
                  </a:lnTo>
                  <a:lnTo>
                    <a:pt x="556" y="3985"/>
                  </a:lnTo>
                  <a:lnTo>
                    <a:pt x="632" y="4073"/>
                  </a:lnTo>
                  <a:lnTo>
                    <a:pt x="713" y="4158"/>
                  </a:lnTo>
                  <a:lnTo>
                    <a:pt x="798" y="4239"/>
                  </a:lnTo>
                  <a:lnTo>
                    <a:pt x="886" y="4316"/>
                  </a:lnTo>
                  <a:lnTo>
                    <a:pt x="978" y="4388"/>
                  </a:lnTo>
                  <a:lnTo>
                    <a:pt x="1073" y="4456"/>
                  </a:lnTo>
                  <a:lnTo>
                    <a:pt x="1172" y="4519"/>
                  </a:lnTo>
                  <a:lnTo>
                    <a:pt x="1275" y="4577"/>
                  </a:lnTo>
                  <a:lnTo>
                    <a:pt x="1379" y="4631"/>
                  </a:lnTo>
                  <a:lnTo>
                    <a:pt x="1486" y="4680"/>
                  </a:lnTo>
                  <a:lnTo>
                    <a:pt x="1598" y="4724"/>
                  </a:lnTo>
                  <a:lnTo>
                    <a:pt x="1711" y="4762"/>
                  </a:lnTo>
                  <a:lnTo>
                    <a:pt x="1826" y="4795"/>
                  </a:lnTo>
                  <a:lnTo>
                    <a:pt x="1944" y="4822"/>
                  </a:lnTo>
                  <a:lnTo>
                    <a:pt x="2063" y="4843"/>
                  </a:lnTo>
                  <a:lnTo>
                    <a:pt x="2185" y="4859"/>
                  </a:lnTo>
                  <a:lnTo>
                    <a:pt x="2309" y="4868"/>
                  </a:lnTo>
                  <a:lnTo>
                    <a:pt x="2434" y="4872"/>
                  </a:lnTo>
                  <a:lnTo>
                    <a:pt x="2479" y="4871"/>
                  </a:lnTo>
                  <a:lnTo>
                    <a:pt x="2524" y="4869"/>
                  </a:lnTo>
                  <a:lnTo>
                    <a:pt x="2568" y="4868"/>
                  </a:lnTo>
                  <a:lnTo>
                    <a:pt x="2612" y="4865"/>
                  </a:lnTo>
                  <a:lnTo>
                    <a:pt x="2656" y="4862"/>
                  </a:lnTo>
                  <a:lnTo>
                    <a:pt x="2700" y="4857"/>
                  </a:lnTo>
                  <a:lnTo>
                    <a:pt x="2743" y="4852"/>
                  </a:lnTo>
                  <a:lnTo>
                    <a:pt x="2786" y="4847"/>
                  </a:lnTo>
                  <a:lnTo>
                    <a:pt x="2828" y="4840"/>
                  </a:lnTo>
                  <a:lnTo>
                    <a:pt x="2871" y="4833"/>
                  </a:lnTo>
                  <a:lnTo>
                    <a:pt x="2913" y="4825"/>
                  </a:lnTo>
                  <a:lnTo>
                    <a:pt x="2955" y="4816"/>
                  </a:lnTo>
                  <a:lnTo>
                    <a:pt x="2996" y="4806"/>
                  </a:lnTo>
                  <a:lnTo>
                    <a:pt x="3038" y="4796"/>
                  </a:lnTo>
                  <a:lnTo>
                    <a:pt x="3079" y="4786"/>
                  </a:lnTo>
                  <a:lnTo>
                    <a:pt x="3119" y="4774"/>
                  </a:lnTo>
                  <a:lnTo>
                    <a:pt x="3160" y="4761"/>
                  </a:lnTo>
                  <a:lnTo>
                    <a:pt x="3200" y="4748"/>
                  </a:lnTo>
                  <a:lnTo>
                    <a:pt x="3241" y="4734"/>
                  </a:lnTo>
                  <a:lnTo>
                    <a:pt x="3280" y="4719"/>
                  </a:lnTo>
                  <a:lnTo>
                    <a:pt x="3320" y="4705"/>
                  </a:lnTo>
                  <a:lnTo>
                    <a:pt x="3359" y="4688"/>
                  </a:lnTo>
                  <a:lnTo>
                    <a:pt x="3399" y="4671"/>
                  </a:lnTo>
                  <a:lnTo>
                    <a:pt x="3438" y="4654"/>
                  </a:lnTo>
                  <a:lnTo>
                    <a:pt x="3476" y="4636"/>
                  </a:lnTo>
                  <a:lnTo>
                    <a:pt x="3516" y="4617"/>
                  </a:lnTo>
                  <a:lnTo>
                    <a:pt x="3554" y="4598"/>
                  </a:lnTo>
                  <a:lnTo>
                    <a:pt x="3593" y="4577"/>
                  </a:lnTo>
                  <a:lnTo>
                    <a:pt x="3630" y="4556"/>
                  </a:lnTo>
                  <a:lnTo>
                    <a:pt x="3668" y="4535"/>
                  </a:lnTo>
                  <a:lnTo>
                    <a:pt x="3705" y="4512"/>
                  </a:lnTo>
                  <a:lnTo>
                    <a:pt x="3744" y="4489"/>
                  </a:lnTo>
                  <a:lnTo>
                    <a:pt x="3763" y="4477"/>
                  </a:lnTo>
                  <a:lnTo>
                    <a:pt x="3786" y="4462"/>
                  </a:lnTo>
                  <a:lnTo>
                    <a:pt x="3812" y="4447"/>
                  </a:lnTo>
                  <a:lnTo>
                    <a:pt x="3843" y="4427"/>
                  </a:lnTo>
                  <a:lnTo>
                    <a:pt x="3863" y="4415"/>
                  </a:lnTo>
                  <a:lnTo>
                    <a:pt x="3883" y="4407"/>
                  </a:lnTo>
                  <a:lnTo>
                    <a:pt x="3901" y="4400"/>
                  </a:lnTo>
                  <a:lnTo>
                    <a:pt x="3919" y="4397"/>
                  </a:lnTo>
                  <a:lnTo>
                    <a:pt x="3936" y="4397"/>
                  </a:lnTo>
                  <a:lnTo>
                    <a:pt x="3952" y="4398"/>
                  </a:lnTo>
                  <a:lnTo>
                    <a:pt x="3968" y="4401"/>
                  </a:lnTo>
                  <a:lnTo>
                    <a:pt x="3982" y="4408"/>
                  </a:lnTo>
                  <a:lnTo>
                    <a:pt x="3997" y="4415"/>
                  </a:lnTo>
                  <a:lnTo>
                    <a:pt x="4013" y="4425"/>
                  </a:lnTo>
                  <a:lnTo>
                    <a:pt x="4028" y="4435"/>
                  </a:lnTo>
                  <a:lnTo>
                    <a:pt x="4043" y="4448"/>
                  </a:lnTo>
                  <a:lnTo>
                    <a:pt x="4076" y="4475"/>
                  </a:lnTo>
                  <a:lnTo>
                    <a:pt x="4113" y="4505"/>
                  </a:lnTo>
                  <a:lnTo>
                    <a:pt x="4133" y="4522"/>
                  </a:lnTo>
                  <a:lnTo>
                    <a:pt x="4155" y="4538"/>
                  </a:lnTo>
                  <a:lnTo>
                    <a:pt x="4177" y="4554"/>
                  </a:lnTo>
                  <a:lnTo>
                    <a:pt x="4202" y="4569"/>
                  </a:lnTo>
                  <a:lnTo>
                    <a:pt x="4229" y="4585"/>
                  </a:lnTo>
                  <a:lnTo>
                    <a:pt x="4257" y="4601"/>
                  </a:lnTo>
                  <a:lnTo>
                    <a:pt x="4289" y="4616"/>
                  </a:lnTo>
                  <a:lnTo>
                    <a:pt x="4322" y="4629"/>
                  </a:lnTo>
                  <a:lnTo>
                    <a:pt x="4358" y="4642"/>
                  </a:lnTo>
                  <a:lnTo>
                    <a:pt x="4397" y="4653"/>
                  </a:lnTo>
                  <a:lnTo>
                    <a:pt x="4439" y="4663"/>
                  </a:lnTo>
                  <a:lnTo>
                    <a:pt x="4483" y="4672"/>
                  </a:lnTo>
                  <a:lnTo>
                    <a:pt x="4531" y="4678"/>
                  </a:lnTo>
                  <a:lnTo>
                    <a:pt x="4583" y="4683"/>
                  </a:lnTo>
                  <a:lnTo>
                    <a:pt x="4638" y="4686"/>
                  </a:lnTo>
                  <a:lnTo>
                    <a:pt x="4697" y="4686"/>
                  </a:lnTo>
                  <a:lnTo>
                    <a:pt x="4677" y="4674"/>
                  </a:lnTo>
                  <a:lnTo>
                    <a:pt x="4656" y="4662"/>
                  </a:lnTo>
                  <a:lnTo>
                    <a:pt x="4638" y="4650"/>
                  </a:lnTo>
                  <a:lnTo>
                    <a:pt x="4620" y="4635"/>
                  </a:lnTo>
                  <a:lnTo>
                    <a:pt x="4603" y="4621"/>
                  </a:lnTo>
                  <a:lnTo>
                    <a:pt x="4589" y="4606"/>
                  </a:lnTo>
                  <a:lnTo>
                    <a:pt x="4574" y="4590"/>
                  </a:lnTo>
                  <a:lnTo>
                    <a:pt x="4559" y="4574"/>
                  </a:lnTo>
                  <a:lnTo>
                    <a:pt x="4547" y="4557"/>
                  </a:lnTo>
                  <a:lnTo>
                    <a:pt x="4536" y="4540"/>
                  </a:lnTo>
                  <a:lnTo>
                    <a:pt x="4524" y="4522"/>
                  </a:lnTo>
                  <a:lnTo>
                    <a:pt x="4514" y="4504"/>
                  </a:lnTo>
                  <a:lnTo>
                    <a:pt x="4505" y="4486"/>
                  </a:lnTo>
                  <a:lnTo>
                    <a:pt x="4496" y="4467"/>
                  </a:lnTo>
                  <a:lnTo>
                    <a:pt x="4488" y="4448"/>
                  </a:lnTo>
                  <a:lnTo>
                    <a:pt x="4482" y="4429"/>
                  </a:lnTo>
                  <a:lnTo>
                    <a:pt x="4476" y="4409"/>
                  </a:lnTo>
                  <a:lnTo>
                    <a:pt x="4470" y="4390"/>
                  </a:lnTo>
                  <a:lnTo>
                    <a:pt x="4466" y="4371"/>
                  </a:lnTo>
                  <a:lnTo>
                    <a:pt x="4461" y="4351"/>
                  </a:lnTo>
                  <a:lnTo>
                    <a:pt x="4458" y="4332"/>
                  </a:lnTo>
                  <a:lnTo>
                    <a:pt x="4455" y="4311"/>
                  </a:lnTo>
                  <a:lnTo>
                    <a:pt x="4452" y="4292"/>
                  </a:lnTo>
                  <a:lnTo>
                    <a:pt x="4451" y="4273"/>
                  </a:lnTo>
                  <a:lnTo>
                    <a:pt x="4449" y="4235"/>
                  </a:lnTo>
                  <a:lnTo>
                    <a:pt x="4450" y="4197"/>
                  </a:lnTo>
                  <a:lnTo>
                    <a:pt x="4452" y="4162"/>
                  </a:lnTo>
                  <a:lnTo>
                    <a:pt x="4456" y="4129"/>
                  </a:lnTo>
                  <a:lnTo>
                    <a:pt x="4462" y="4093"/>
                  </a:lnTo>
                  <a:lnTo>
                    <a:pt x="4470" y="4056"/>
                  </a:lnTo>
                  <a:lnTo>
                    <a:pt x="4479" y="4019"/>
                  </a:lnTo>
                  <a:lnTo>
                    <a:pt x="4490" y="3982"/>
                  </a:lnTo>
                  <a:lnTo>
                    <a:pt x="4502" y="3945"/>
                  </a:lnTo>
                  <a:lnTo>
                    <a:pt x="4515" y="3905"/>
                  </a:lnTo>
                  <a:lnTo>
                    <a:pt x="4529" y="3866"/>
                  </a:lnTo>
                  <a:lnTo>
                    <a:pt x="4545" y="3826"/>
                  </a:lnTo>
                  <a:lnTo>
                    <a:pt x="4576" y="3743"/>
                  </a:lnTo>
                  <a:lnTo>
                    <a:pt x="4611" y="3656"/>
                  </a:lnTo>
                  <a:lnTo>
                    <a:pt x="4647" y="3566"/>
                  </a:lnTo>
                  <a:lnTo>
                    <a:pt x="4683" y="3470"/>
                  </a:lnTo>
                  <a:lnTo>
                    <a:pt x="4701" y="3422"/>
                  </a:lnTo>
                  <a:lnTo>
                    <a:pt x="4719" y="3371"/>
                  </a:lnTo>
                  <a:lnTo>
                    <a:pt x="4736" y="3319"/>
                  </a:lnTo>
                  <a:lnTo>
                    <a:pt x="4753" y="3266"/>
                  </a:lnTo>
                  <a:lnTo>
                    <a:pt x="4769" y="3211"/>
                  </a:lnTo>
                  <a:lnTo>
                    <a:pt x="4785" y="3156"/>
                  </a:lnTo>
                  <a:lnTo>
                    <a:pt x="4799" y="3098"/>
                  </a:lnTo>
                  <a:lnTo>
                    <a:pt x="4812" y="3039"/>
                  </a:lnTo>
                  <a:lnTo>
                    <a:pt x="4824" y="2979"/>
                  </a:lnTo>
                  <a:lnTo>
                    <a:pt x="4835" y="2917"/>
                  </a:lnTo>
                  <a:lnTo>
                    <a:pt x="4846" y="2852"/>
                  </a:lnTo>
                  <a:lnTo>
                    <a:pt x="4854" y="2787"/>
                  </a:lnTo>
                  <a:lnTo>
                    <a:pt x="4860" y="2720"/>
                  </a:lnTo>
                  <a:lnTo>
                    <a:pt x="4865" y="2652"/>
                  </a:lnTo>
                  <a:lnTo>
                    <a:pt x="4868" y="2581"/>
                  </a:lnTo>
                  <a:lnTo>
                    <a:pt x="4869" y="2508"/>
                  </a:lnTo>
                  <a:close/>
                </a:path>
              </a:pathLst>
            </a:custGeom>
            <a:solidFill>
              <a:schemeClr val="accent4"/>
            </a:solidFill>
            <a:ln>
              <a:noFill/>
            </a:ln>
          </p:spPr>
          <p:txBody>
            <a:bodyPr vert="horz" wrap="square" lIns="121883" tIns="60941" rIns="121883" bIns="60941" numCol="1" anchor="t" anchorCtr="0" compatLnSpc="1">
              <a:prstTxWarp prst="textNoShape">
                <a:avLst/>
              </a:prstTxWarp>
            </a:bodyPr>
            <a:lstStyle/>
            <a:p>
              <a:endParaRPr lang="zh-CN" altLang="en-US" sz="2399">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11" name="淘宝店chenying0907 10"/>
            <p:cNvSpPr>
              <a:spLocks/>
            </p:cNvSpPr>
            <p:nvPr/>
          </p:nvSpPr>
          <p:spPr bwMode="auto">
            <a:xfrm>
              <a:off x="3756026" y="2934990"/>
              <a:ext cx="709613" cy="709613"/>
            </a:xfrm>
            <a:custGeom>
              <a:avLst/>
              <a:gdLst>
                <a:gd name="T0" fmla="*/ 3566 w 3575"/>
                <a:gd name="T1" fmla="*/ 1972 h 3577"/>
                <a:gd name="T2" fmla="*/ 3519 w 3575"/>
                <a:gd name="T3" fmla="*/ 2236 h 3577"/>
                <a:gd name="T4" fmla="*/ 3435 w 3575"/>
                <a:gd name="T5" fmla="*/ 2485 h 3577"/>
                <a:gd name="T6" fmla="*/ 3316 w 3575"/>
                <a:gd name="T7" fmla="*/ 2716 h 3577"/>
                <a:gd name="T8" fmla="*/ 3168 w 3575"/>
                <a:gd name="T9" fmla="*/ 2927 h 3577"/>
                <a:gd name="T10" fmla="*/ 2989 w 3575"/>
                <a:gd name="T11" fmla="*/ 3113 h 3577"/>
                <a:gd name="T12" fmla="*/ 2787 w 3575"/>
                <a:gd name="T13" fmla="*/ 3272 h 3577"/>
                <a:gd name="T14" fmla="*/ 2562 w 3575"/>
                <a:gd name="T15" fmla="*/ 3402 h 3577"/>
                <a:gd name="T16" fmla="*/ 2319 w 3575"/>
                <a:gd name="T17" fmla="*/ 3497 h 3577"/>
                <a:gd name="T18" fmla="*/ 2060 w 3575"/>
                <a:gd name="T19" fmla="*/ 3557 h 3577"/>
                <a:gd name="T20" fmla="*/ 1787 w 3575"/>
                <a:gd name="T21" fmla="*/ 3577 h 3577"/>
                <a:gd name="T22" fmla="*/ 1516 w 3575"/>
                <a:gd name="T23" fmla="*/ 3557 h 3577"/>
                <a:gd name="T24" fmla="*/ 1256 w 3575"/>
                <a:gd name="T25" fmla="*/ 3497 h 3577"/>
                <a:gd name="T26" fmla="*/ 1012 w 3575"/>
                <a:gd name="T27" fmla="*/ 3402 h 3577"/>
                <a:gd name="T28" fmla="*/ 788 w 3575"/>
                <a:gd name="T29" fmla="*/ 3272 h 3577"/>
                <a:gd name="T30" fmla="*/ 586 w 3575"/>
                <a:gd name="T31" fmla="*/ 3113 h 3577"/>
                <a:gd name="T32" fmla="*/ 408 w 3575"/>
                <a:gd name="T33" fmla="*/ 2927 h 3577"/>
                <a:gd name="T34" fmla="*/ 258 w 3575"/>
                <a:gd name="T35" fmla="*/ 2716 h 3577"/>
                <a:gd name="T36" fmla="*/ 140 w 3575"/>
                <a:gd name="T37" fmla="*/ 2485 h 3577"/>
                <a:gd name="T38" fmla="*/ 56 w 3575"/>
                <a:gd name="T39" fmla="*/ 2236 h 3577"/>
                <a:gd name="T40" fmla="*/ 9 w 3575"/>
                <a:gd name="T41" fmla="*/ 1972 h 3577"/>
                <a:gd name="T42" fmla="*/ 2 w 3575"/>
                <a:gd name="T43" fmla="*/ 1697 h 3577"/>
                <a:gd name="T44" fmla="*/ 36 w 3575"/>
                <a:gd name="T45" fmla="*/ 1428 h 3577"/>
                <a:gd name="T46" fmla="*/ 108 w 3575"/>
                <a:gd name="T47" fmla="*/ 1174 h 3577"/>
                <a:gd name="T48" fmla="*/ 215 w 3575"/>
                <a:gd name="T49" fmla="*/ 936 h 3577"/>
                <a:gd name="T50" fmla="*/ 355 w 3575"/>
                <a:gd name="T51" fmla="*/ 718 h 3577"/>
                <a:gd name="T52" fmla="*/ 523 w 3575"/>
                <a:gd name="T53" fmla="*/ 524 h 3577"/>
                <a:gd name="T54" fmla="*/ 718 w 3575"/>
                <a:gd name="T55" fmla="*/ 355 h 3577"/>
                <a:gd name="T56" fmla="*/ 935 w 3575"/>
                <a:gd name="T57" fmla="*/ 215 h 3577"/>
                <a:gd name="T58" fmla="*/ 1173 w 3575"/>
                <a:gd name="T59" fmla="*/ 108 h 3577"/>
                <a:gd name="T60" fmla="*/ 1428 w 3575"/>
                <a:gd name="T61" fmla="*/ 36 h 3577"/>
                <a:gd name="T62" fmla="*/ 1696 w 3575"/>
                <a:gd name="T63" fmla="*/ 2 h 3577"/>
                <a:gd name="T64" fmla="*/ 1971 w 3575"/>
                <a:gd name="T65" fmla="*/ 9 h 3577"/>
                <a:gd name="T66" fmla="*/ 2234 w 3575"/>
                <a:gd name="T67" fmla="*/ 56 h 3577"/>
                <a:gd name="T68" fmla="*/ 2484 w 3575"/>
                <a:gd name="T69" fmla="*/ 141 h 3577"/>
                <a:gd name="T70" fmla="*/ 2715 w 3575"/>
                <a:gd name="T71" fmla="*/ 259 h 3577"/>
                <a:gd name="T72" fmla="*/ 2925 w 3575"/>
                <a:gd name="T73" fmla="*/ 408 h 3577"/>
                <a:gd name="T74" fmla="*/ 3111 w 3575"/>
                <a:gd name="T75" fmla="*/ 586 h 3577"/>
                <a:gd name="T76" fmla="*/ 3270 w 3575"/>
                <a:gd name="T77" fmla="*/ 788 h 3577"/>
                <a:gd name="T78" fmla="*/ 3400 w 3575"/>
                <a:gd name="T79" fmla="*/ 1014 h 3577"/>
                <a:gd name="T80" fmla="*/ 3495 w 3575"/>
                <a:gd name="T81" fmla="*/ 1257 h 3577"/>
                <a:gd name="T82" fmla="*/ 3555 w 3575"/>
                <a:gd name="T83" fmla="*/ 1516 h 3577"/>
                <a:gd name="T84" fmla="*/ 3575 w 3575"/>
                <a:gd name="T85" fmla="*/ 1789 h 35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575" h="3577">
                  <a:moveTo>
                    <a:pt x="3575" y="1789"/>
                  </a:moveTo>
                  <a:lnTo>
                    <a:pt x="3573" y="1881"/>
                  </a:lnTo>
                  <a:lnTo>
                    <a:pt x="3566" y="1972"/>
                  </a:lnTo>
                  <a:lnTo>
                    <a:pt x="3555" y="2061"/>
                  </a:lnTo>
                  <a:lnTo>
                    <a:pt x="3539" y="2149"/>
                  </a:lnTo>
                  <a:lnTo>
                    <a:pt x="3519" y="2236"/>
                  </a:lnTo>
                  <a:lnTo>
                    <a:pt x="3495" y="2320"/>
                  </a:lnTo>
                  <a:lnTo>
                    <a:pt x="3467" y="2404"/>
                  </a:lnTo>
                  <a:lnTo>
                    <a:pt x="3435" y="2485"/>
                  </a:lnTo>
                  <a:lnTo>
                    <a:pt x="3400" y="2564"/>
                  </a:lnTo>
                  <a:lnTo>
                    <a:pt x="3359" y="2642"/>
                  </a:lnTo>
                  <a:lnTo>
                    <a:pt x="3316" y="2716"/>
                  </a:lnTo>
                  <a:lnTo>
                    <a:pt x="3270" y="2789"/>
                  </a:lnTo>
                  <a:lnTo>
                    <a:pt x="3220" y="2859"/>
                  </a:lnTo>
                  <a:lnTo>
                    <a:pt x="3168" y="2927"/>
                  </a:lnTo>
                  <a:lnTo>
                    <a:pt x="3111" y="2991"/>
                  </a:lnTo>
                  <a:lnTo>
                    <a:pt x="3051" y="3054"/>
                  </a:lnTo>
                  <a:lnTo>
                    <a:pt x="2989" y="3113"/>
                  </a:lnTo>
                  <a:lnTo>
                    <a:pt x="2925" y="3169"/>
                  </a:lnTo>
                  <a:lnTo>
                    <a:pt x="2858" y="3222"/>
                  </a:lnTo>
                  <a:lnTo>
                    <a:pt x="2787" y="3272"/>
                  </a:lnTo>
                  <a:lnTo>
                    <a:pt x="2715" y="3319"/>
                  </a:lnTo>
                  <a:lnTo>
                    <a:pt x="2640" y="3362"/>
                  </a:lnTo>
                  <a:lnTo>
                    <a:pt x="2562" y="3402"/>
                  </a:lnTo>
                  <a:lnTo>
                    <a:pt x="2484" y="3438"/>
                  </a:lnTo>
                  <a:lnTo>
                    <a:pt x="2402" y="3469"/>
                  </a:lnTo>
                  <a:lnTo>
                    <a:pt x="2319" y="3497"/>
                  </a:lnTo>
                  <a:lnTo>
                    <a:pt x="2234" y="3521"/>
                  </a:lnTo>
                  <a:lnTo>
                    <a:pt x="2148" y="3541"/>
                  </a:lnTo>
                  <a:lnTo>
                    <a:pt x="2060" y="3557"/>
                  </a:lnTo>
                  <a:lnTo>
                    <a:pt x="1971" y="3568"/>
                  </a:lnTo>
                  <a:lnTo>
                    <a:pt x="1879" y="3575"/>
                  </a:lnTo>
                  <a:lnTo>
                    <a:pt x="1787" y="3577"/>
                  </a:lnTo>
                  <a:lnTo>
                    <a:pt x="1696" y="3575"/>
                  </a:lnTo>
                  <a:lnTo>
                    <a:pt x="1605" y="3568"/>
                  </a:lnTo>
                  <a:lnTo>
                    <a:pt x="1516" y="3557"/>
                  </a:lnTo>
                  <a:lnTo>
                    <a:pt x="1428" y="3541"/>
                  </a:lnTo>
                  <a:lnTo>
                    <a:pt x="1341" y="3521"/>
                  </a:lnTo>
                  <a:lnTo>
                    <a:pt x="1256" y="3497"/>
                  </a:lnTo>
                  <a:lnTo>
                    <a:pt x="1173" y="3469"/>
                  </a:lnTo>
                  <a:lnTo>
                    <a:pt x="1092" y="3438"/>
                  </a:lnTo>
                  <a:lnTo>
                    <a:pt x="1012" y="3402"/>
                  </a:lnTo>
                  <a:lnTo>
                    <a:pt x="935" y="3362"/>
                  </a:lnTo>
                  <a:lnTo>
                    <a:pt x="861" y="3319"/>
                  </a:lnTo>
                  <a:lnTo>
                    <a:pt x="788" y="3272"/>
                  </a:lnTo>
                  <a:lnTo>
                    <a:pt x="718" y="3222"/>
                  </a:lnTo>
                  <a:lnTo>
                    <a:pt x="650" y="3169"/>
                  </a:lnTo>
                  <a:lnTo>
                    <a:pt x="586" y="3113"/>
                  </a:lnTo>
                  <a:lnTo>
                    <a:pt x="523" y="3054"/>
                  </a:lnTo>
                  <a:lnTo>
                    <a:pt x="464" y="2991"/>
                  </a:lnTo>
                  <a:lnTo>
                    <a:pt x="408" y="2927"/>
                  </a:lnTo>
                  <a:lnTo>
                    <a:pt x="355" y="2859"/>
                  </a:lnTo>
                  <a:lnTo>
                    <a:pt x="305" y="2789"/>
                  </a:lnTo>
                  <a:lnTo>
                    <a:pt x="258" y="2716"/>
                  </a:lnTo>
                  <a:lnTo>
                    <a:pt x="215" y="2642"/>
                  </a:lnTo>
                  <a:lnTo>
                    <a:pt x="176" y="2564"/>
                  </a:lnTo>
                  <a:lnTo>
                    <a:pt x="140" y="2485"/>
                  </a:lnTo>
                  <a:lnTo>
                    <a:pt x="108" y="2404"/>
                  </a:lnTo>
                  <a:lnTo>
                    <a:pt x="80" y="2320"/>
                  </a:lnTo>
                  <a:lnTo>
                    <a:pt x="56" y="2236"/>
                  </a:lnTo>
                  <a:lnTo>
                    <a:pt x="36" y="2149"/>
                  </a:lnTo>
                  <a:lnTo>
                    <a:pt x="20" y="2061"/>
                  </a:lnTo>
                  <a:lnTo>
                    <a:pt x="9" y="1972"/>
                  </a:lnTo>
                  <a:lnTo>
                    <a:pt x="2" y="1881"/>
                  </a:lnTo>
                  <a:lnTo>
                    <a:pt x="0" y="1789"/>
                  </a:lnTo>
                  <a:lnTo>
                    <a:pt x="2" y="1697"/>
                  </a:lnTo>
                  <a:lnTo>
                    <a:pt x="9" y="1605"/>
                  </a:lnTo>
                  <a:lnTo>
                    <a:pt x="20" y="1516"/>
                  </a:lnTo>
                  <a:lnTo>
                    <a:pt x="36" y="1428"/>
                  </a:lnTo>
                  <a:lnTo>
                    <a:pt x="56" y="1342"/>
                  </a:lnTo>
                  <a:lnTo>
                    <a:pt x="80" y="1257"/>
                  </a:lnTo>
                  <a:lnTo>
                    <a:pt x="108" y="1174"/>
                  </a:lnTo>
                  <a:lnTo>
                    <a:pt x="140" y="1092"/>
                  </a:lnTo>
                  <a:lnTo>
                    <a:pt x="176" y="1014"/>
                  </a:lnTo>
                  <a:lnTo>
                    <a:pt x="215" y="936"/>
                  </a:lnTo>
                  <a:lnTo>
                    <a:pt x="258" y="861"/>
                  </a:lnTo>
                  <a:lnTo>
                    <a:pt x="305" y="788"/>
                  </a:lnTo>
                  <a:lnTo>
                    <a:pt x="355" y="718"/>
                  </a:lnTo>
                  <a:lnTo>
                    <a:pt x="408" y="650"/>
                  </a:lnTo>
                  <a:lnTo>
                    <a:pt x="464" y="586"/>
                  </a:lnTo>
                  <a:lnTo>
                    <a:pt x="523" y="524"/>
                  </a:lnTo>
                  <a:lnTo>
                    <a:pt x="586" y="464"/>
                  </a:lnTo>
                  <a:lnTo>
                    <a:pt x="650" y="408"/>
                  </a:lnTo>
                  <a:lnTo>
                    <a:pt x="718" y="355"/>
                  </a:lnTo>
                  <a:lnTo>
                    <a:pt x="788" y="305"/>
                  </a:lnTo>
                  <a:lnTo>
                    <a:pt x="861" y="259"/>
                  </a:lnTo>
                  <a:lnTo>
                    <a:pt x="935" y="215"/>
                  </a:lnTo>
                  <a:lnTo>
                    <a:pt x="1012" y="176"/>
                  </a:lnTo>
                  <a:lnTo>
                    <a:pt x="1092" y="141"/>
                  </a:lnTo>
                  <a:lnTo>
                    <a:pt x="1173" y="108"/>
                  </a:lnTo>
                  <a:lnTo>
                    <a:pt x="1256" y="80"/>
                  </a:lnTo>
                  <a:lnTo>
                    <a:pt x="1341" y="56"/>
                  </a:lnTo>
                  <a:lnTo>
                    <a:pt x="1428" y="36"/>
                  </a:lnTo>
                  <a:lnTo>
                    <a:pt x="1516" y="20"/>
                  </a:lnTo>
                  <a:lnTo>
                    <a:pt x="1605" y="9"/>
                  </a:lnTo>
                  <a:lnTo>
                    <a:pt x="1696" y="2"/>
                  </a:lnTo>
                  <a:lnTo>
                    <a:pt x="1787" y="0"/>
                  </a:lnTo>
                  <a:lnTo>
                    <a:pt x="1879" y="2"/>
                  </a:lnTo>
                  <a:lnTo>
                    <a:pt x="1971" y="9"/>
                  </a:lnTo>
                  <a:lnTo>
                    <a:pt x="2060" y="20"/>
                  </a:lnTo>
                  <a:lnTo>
                    <a:pt x="2148" y="36"/>
                  </a:lnTo>
                  <a:lnTo>
                    <a:pt x="2234" y="56"/>
                  </a:lnTo>
                  <a:lnTo>
                    <a:pt x="2319" y="80"/>
                  </a:lnTo>
                  <a:lnTo>
                    <a:pt x="2402" y="108"/>
                  </a:lnTo>
                  <a:lnTo>
                    <a:pt x="2484" y="141"/>
                  </a:lnTo>
                  <a:lnTo>
                    <a:pt x="2562" y="176"/>
                  </a:lnTo>
                  <a:lnTo>
                    <a:pt x="2640" y="215"/>
                  </a:lnTo>
                  <a:lnTo>
                    <a:pt x="2715" y="259"/>
                  </a:lnTo>
                  <a:lnTo>
                    <a:pt x="2787" y="305"/>
                  </a:lnTo>
                  <a:lnTo>
                    <a:pt x="2858" y="355"/>
                  </a:lnTo>
                  <a:lnTo>
                    <a:pt x="2925" y="408"/>
                  </a:lnTo>
                  <a:lnTo>
                    <a:pt x="2989" y="464"/>
                  </a:lnTo>
                  <a:lnTo>
                    <a:pt x="3051" y="524"/>
                  </a:lnTo>
                  <a:lnTo>
                    <a:pt x="3111" y="586"/>
                  </a:lnTo>
                  <a:lnTo>
                    <a:pt x="3168" y="650"/>
                  </a:lnTo>
                  <a:lnTo>
                    <a:pt x="3220" y="718"/>
                  </a:lnTo>
                  <a:lnTo>
                    <a:pt x="3270" y="788"/>
                  </a:lnTo>
                  <a:lnTo>
                    <a:pt x="3316" y="861"/>
                  </a:lnTo>
                  <a:lnTo>
                    <a:pt x="3359" y="936"/>
                  </a:lnTo>
                  <a:lnTo>
                    <a:pt x="3400" y="1014"/>
                  </a:lnTo>
                  <a:lnTo>
                    <a:pt x="3435" y="1092"/>
                  </a:lnTo>
                  <a:lnTo>
                    <a:pt x="3467" y="1174"/>
                  </a:lnTo>
                  <a:lnTo>
                    <a:pt x="3495" y="1257"/>
                  </a:lnTo>
                  <a:lnTo>
                    <a:pt x="3519" y="1342"/>
                  </a:lnTo>
                  <a:lnTo>
                    <a:pt x="3539" y="1428"/>
                  </a:lnTo>
                  <a:lnTo>
                    <a:pt x="3555" y="1516"/>
                  </a:lnTo>
                  <a:lnTo>
                    <a:pt x="3566" y="1605"/>
                  </a:lnTo>
                  <a:lnTo>
                    <a:pt x="3573" y="1697"/>
                  </a:lnTo>
                  <a:lnTo>
                    <a:pt x="3575" y="1789"/>
                  </a:lnTo>
                  <a:close/>
                </a:path>
              </a:pathLst>
            </a:custGeom>
            <a:solidFill>
              <a:srgbClr val="0F16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3" tIns="60941" rIns="121883" bIns="60941" numCol="1" anchor="t" anchorCtr="0" compatLnSpc="1">
              <a:prstTxWarp prst="textNoShape">
                <a:avLst/>
              </a:prstTxWarp>
            </a:bodyPr>
            <a:lstStyle/>
            <a:p>
              <a:endParaRPr lang="zh-CN" altLang="en-US" sz="2399">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grpSp>
      <p:grpSp>
        <p:nvGrpSpPr>
          <p:cNvPr id="5" name="淘宝店chenying0907 13"/>
          <p:cNvGrpSpPr/>
          <p:nvPr/>
        </p:nvGrpSpPr>
        <p:grpSpPr>
          <a:xfrm>
            <a:off x="6032522" y="4992820"/>
            <a:ext cx="1288653" cy="1289051"/>
            <a:chOff x="4524376" y="3744615"/>
            <a:chExt cx="966788" cy="966788"/>
          </a:xfrm>
        </p:grpSpPr>
        <p:sp>
          <p:nvSpPr>
            <p:cNvPr id="12" name="淘宝店chenying0907 11"/>
            <p:cNvSpPr>
              <a:spLocks/>
            </p:cNvSpPr>
            <p:nvPr/>
          </p:nvSpPr>
          <p:spPr bwMode="auto">
            <a:xfrm>
              <a:off x="4524376" y="3744615"/>
              <a:ext cx="966788" cy="966788"/>
            </a:xfrm>
            <a:custGeom>
              <a:avLst/>
              <a:gdLst>
                <a:gd name="T0" fmla="*/ 1 w 4869"/>
                <a:gd name="T1" fmla="*/ 2493 h 4872"/>
                <a:gd name="T2" fmla="*/ 3 w 4869"/>
                <a:gd name="T3" fmla="*/ 2311 h 4872"/>
                <a:gd name="T4" fmla="*/ 76 w 4869"/>
                <a:gd name="T5" fmla="*/ 1828 h 4872"/>
                <a:gd name="T6" fmla="*/ 240 w 4869"/>
                <a:gd name="T7" fmla="*/ 1380 h 4872"/>
                <a:gd name="T8" fmla="*/ 483 w 4869"/>
                <a:gd name="T9" fmla="*/ 979 h 4872"/>
                <a:gd name="T10" fmla="*/ 798 w 4869"/>
                <a:gd name="T11" fmla="*/ 634 h 4872"/>
                <a:gd name="T12" fmla="*/ 1172 w 4869"/>
                <a:gd name="T13" fmla="*/ 353 h 4872"/>
                <a:gd name="T14" fmla="*/ 1598 w 4869"/>
                <a:gd name="T15" fmla="*/ 148 h 4872"/>
                <a:gd name="T16" fmla="*/ 2063 w 4869"/>
                <a:gd name="T17" fmla="*/ 28 h 4872"/>
                <a:gd name="T18" fmla="*/ 2559 w 4869"/>
                <a:gd name="T19" fmla="*/ 3 h 4872"/>
                <a:gd name="T20" fmla="*/ 3042 w 4869"/>
                <a:gd name="T21" fmla="*/ 77 h 4872"/>
                <a:gd name="T22" fmla="*/ 3490 w 4869"/>
                <a:gd name="T23" fmla="*/ 240 h 4872"/>
                <a:gd name="T24" fmla="*/ 3891 w 4869"/>
                <a:gd name="T25" fmla="*/ 485 h 4872"/>
                <a:gd name="T26" fmla="*/ 4236 w 4869"/>
                <a:gd name="T27" fmla="*/ 798 h 4872"/>
                <a:gd name="T28" fmla="*/ 4516 w 4869"/>
                <a:gd name="T29" fmla="*/ 1174 h 4872"/>
                <a:gd name="T30" fmla="*/ 4722 w 4869"/>
                <a:gd name="T31" fmla="*/ 1599 h 4872"/>
                <a:gd name="T32" fmla="*/ 4841 w 4869"/>
                <a:gd name="T33" fmla="*/ 2066 h 4872"/>
                <a:gd name="T34" fmla="*/ 4866 w 4869"/>
                <a:gd name="T35" fmla="*/ 2562 h 4872"/>
                <a:gd name="T36" fmla="*/ 4792 w 4869"/>
                <a:gd name="T37" fmla="*/ 3045 h 4872"/>
                <a:gd name="T38" fmla="*/ 4629 w 4869"/>
                <a:gd name="T39" fmla="*/ 3492 h 4872"/>
                <a:gd name="T40" fmla="*/ 4385 w 4869"/>
                <a:gd name="T41" fmla="*/ 3893 h 4872"/>
                <a:gd name="T42" fmla="*/ 4071 w 4869"/>
                <a:gd name="T43" fmla="*/ 4239 h 4872"/>
                <a:gd name="T44" fmla="*/ 3697 w 4869"/>
                <a:gd name="T45" fmla="*/ 4519 h 4872"/>
                <a:gd name="T46" fmla="*/ 3271 w 4869"/>
                <a:gd name="T47" fmla="*/ 4724 h 4872"/>
                <a:gd name="T48" fmla="*/ 2805 w 4869"/>
                <a:gd name="T49" fmla="*/ 4844 h 4872"/>
                <a:gd name="T50" fmla="*/ 2389 w 4869"/>
                <a:gd name="T51" fmla="*/ 4872 h 4872"/>
                <a:gd name="T52" fmla="*/ 2212 w 4869"/>
                <a:gd name="T53" fmla="*/ 4862 h 4872"/>
                <a:gd name="T54" fmla="*/ 2040 w 4869"/>
                <a:gd name="T55" fmla="*/ 4840 h 4872"/>
                <a:gd name="T56" fmla="*/ 1873 w 4869"/>
                <a:gd name="T57" fmla="*/ 4808 h 4872"/>
                <a:gd name="T58" fmla="*/ 1708 w 4869"/>
                <a:gd name="T59" fmla="*/ 4762 h 4872"/>
                <a:gd name="T60" fmla="*/ 1548 w 4869"/>
                <a:gd name="T61" fmla="*/ 4705 h 4872"/>
                <a:gd name="T62" fmla="*/ 1392 w 4869"/>
                <a:gd name="T63" fmla="*/ 4636 h 4872"/>
                <a:gd name="T64" fmla="*/ 1238 w 4869"/>
                <a:gd name="T65" fmla="*/ 4556 h 4872"/>
                <a:gd name="T66" fmla="*/ 1105 w 4869"/>
                <a:gd name="T67" fmla="*/ 4477 h 4872"/>
                <a:gd name="T68" fmla="*/ 1005 w 4869"/>
                <a:gd name="T69" fmla="*/ 4416 h 4872"/>
                <a:gd name="T70" fmla="*/ 933 w 4869"/>
                <a:gd name="T71" fmla="*/ 4397 h 4872"/>
                <a:gd name="T72" fmla="*/ 871 w 4869"/>
                <a:gd name="T73" fmla="*/ 4416 h 4872"/>
                <a:gd name="T74" fmla="*/ 792 w 4869"/>
                <a:gd name="T75" fmla="*/ 4476 h 4872"/>
                <a:gd name="T76" fmla="*/ 692 w 4869"/>
                <a:gd name="T77" fmla="*/ 4554 h 4872"/>
                <a:gd name="T78" fmla="*/ 580 w 4869"/>
                <a:gd name="T79" fmla="*/ 4616 h 4872"/>
                <a:gd name="T80" fmla="*/ 430 w 4869"/>
                <a:gd name="T81" fmla="*/ 4663 h 4872"/>
                <a:gd name="T82" fmla="*/ 231 w 4869"/>
                <a:gd name="T83" fmla="*/ 4686 h 4872"/>
                <a:gd name="T84" fmla="*/ 231 w 4869"/>
                <a:gd name="T85" fmla="*/ 4650 h 4872"/>
                <a:gd name="T86" fmla="*/ 295 w 4869"/>
                <a:gd name="T87" fmla="*/ 4591 h 4872"/>
                <a:gd name="T88" fmla="*/ 345 w 4869"/>
                <a:gd name="T89" fmla="*/ 4522 h 4872"/>
                <a:gd name="T90" fmla="*/ 380 w 4869"/>
                <a:gd name="T91" fmla="*/ 4449 h 4872"/>
                <a:gd name="T92" fmla="*/ 403 w 4869"/>
                <a:gd name="T93" fmla="*/ 4371 h 4872"/>
                <a:gd name="T94" fmla="*/ 416 w 4869"/>
                <a:gd name="T95" fmla="*/ 4292 h 4872"/>
                <a:gd name="T96" fmla="*/ 417 w 4869"/>
                <a:gd name="T97" fmla="*/ 4163 h 4872"/>
                <a:gd name="T98" fmla="*/ 390 w 4869"/>
                <a:gd name="T99" fmla="*/ 4021 h 4872"/>
                <a:gd name="T100" fmla="*/ 339 w 4869"/>
                <a:gd name="T101" fmla="*/ 3867 h 4872"/>
                <a:gd name="T102" fmla="*/ 222 w 4869"/>
                <a:gd name="T103" fmla="*/ 3566 h 4872"/>
                <a:gd name="T104" fmla="*/ 133 w 4869"/>
                <a:gd name="T105" fmla="*/ 3319 h 4872"/>
                <a:gd name="T106" fmla="*/ 70 w 4869"/>
                <a:gd name="T107" fmla="*/ 3098 h 4872"/>
                <a:gd name="T108" fmla="*/ 23 w 4869"/>
                <a:gd name="T109" fmla="*/ 2854 h 4872"/>
                <a:gd name="T110" fmla="*/ 1 w 4869"/>
                <a:gd name="T111" fmla="*/ 2581 h 4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869" h="4872">
                  <a:moveTo>
                    <a:pt x="0" y="2509"/>
                  </a:moveTo>
                  <a:lnTo>
                    <a:pt x="1" y="2510"/>
                  </a:lnTo>
                  <a:lnTo>
                    <a:pt x="2" y="2512"/>
                  </a:lnTo>
                  <a:lnTo>
                    <a:pt x="1" y="2493"/>
                  </a:lnTo>
                  <a:lnTo>
                    <a:pt x="1" y="2474"/>
                  </a:lnTo>
                  <a:lnTo>
                    <a:pt x="0" y="2456"/>
                  </a:lnTo>
                  <a:lnTo>
                    <a:pt x="0" y="2437"/>
                  </a:lnTo>
                  <a:lnTo>
                    <a:pt x="3" y="2311"/>
                  </a:lnTo>
                  <a:lnTo>
                    <a:pt x="12" y="2187"/>
                  </a:lnTo>
                  <a:lnTo>
                    <a:pt x="28" y="2066"/>
                  </a:lnTo>
                  <a:lnTo>
                    <a:pt x="49" y="1945"/>
                  </a:lnTo>
                  <a:lnTo>
                    <a:pt x="76" y="1828"/>
                  </a:lnTo>
                  <a:lnTo>
                    <a:pt x="109" y="1712"/>
                  </a:lnTo>
                  <a:lnTo>
                    <a:pt x="147" y="1599"/>
                  </a:lnTo>
                  <a:lnTo>
                    <a:pt x="191" y="1488"/>
                  </a:lnTo>
                  <a:lnTo>
                    <a:pt x="240" y="1380"/>
                  </a:lnTo>
                  <a:lnTo>
                    <a:pt x="294" y="1275"/>
                  </a:lnTo>
                  <a:lnTo>
                    <a:pt x="353" y="1174"/>
                  </a:lnTo>
                  <a:lnTo>
                    <a:pt x="416" y="1075"/>
                  </a:lnTo>
                  <a:lnTo>
                    <a:pt x="483" y="979"/>
                  </a:lnTo>
                  <a:lnTo>
                    <a:pt x="555" y="887"/>
                  </a:lnTo>
                  <a:lnTo>
                    <a:pt x="632" y="798"/>
                  </a:lnTo>
                  <a:lnTo>
                    <a:pt x="713" y="714"/>
                  </a:lnTo>
                  <a:lnTo>
                    <a:pt x="798" y="634"/>
                  </a:lnTo>
                  <a:lnTo>
                    <a:pt x="886" y="557"/>
                  </a:lnTo>
                  <a:lnTo>
                    <a:pt x="978" y="485"/>
                  </a:lnTo>
                  <a:lnTo>
                    <a:pt x="1073" y="416"/>
                  </a:lnTo>
                  <a:lnTo>
                    <a:pt x="1172" y="353"/>
                  </a:lnTo>
                  <a:lnTo>
                    <a:pt x="1274" y="294"/>
                  </a:lnTo>
                  <a:lnTo>
                    <a:pt x="1379" y="240"/>
                  </a:lnTo>
                  <a:lnTo>
                    <a:pt x="1486" y="192"/>
                  </a:lnTo>
                  <a:lnTo>
                    <a:pt x="1598" y="148"/>
                  </a:lnTo>
                  <a:lnTo>
                    <a:pt x="1710" y="111"/>
                  </a:lnTo>
                  <a:lnTo>
                    <a:pt x="1825" y="77"/>
                  </a:lnTo>
                  <a:lnTo>
                    <a:pt x="1944" y="50"/>
                  </a:lnTo>
                  <a:lnTo>
                    <a:pt x="2063" y="28"/>
                  </a:lnTo>
                  <a:lnTo>
                    <a:pt x="2185" y="14"/>
                  </a:lnTo>
                  <a:lnTo>
                    <a:pt x="2309" y="3"/>
                  </a:lnTo>
                  <a:lnTo>
                    <a:pt x="2434" y="0"/>
                  </a:lnTo>
                  <a:lnTo>
                    <a:pt x="2559" y="3"/>
                  </a:lnTo>
                  <a:lnTo>
                    <a:pt x="2683" y="14"/>
                  </a:lnTo>
                  <a:lnTo>
                    <a:pt x="2805" y="28"/>
                  </a:lnTo>
                  <a:lnTo>
                    <a:pt x="2925" y="50"/>
                  </a:lnTo>
                  <a:lnTo>
                    <a:pt x="3042" y="77"/>
                  </a:lnTo>
                  <a:lnTo>
                    <a:pt x="3159" y="111"/>
                  </a:lnTo>
                  <a:lnTo>
                    <a:pt x="3271" y="148"/>
                  </a:lnTo>
                  <a:lnTo>
                    <a:pt x="3382" y="192"/>
                  </a:lnTo>
                  <a:lnTo>
                    <a:pt x="3490" y="240"/>
                  </a:lnTo>
                  <a:lnTo>
                    <a:pt x="3595" y="294"/>
                  </a:lnTo>
                  <a:lnTo>
                    <a:pt x="3697" y="353"/>
                  </a:lnTo>
                  <a:lnTo>
                    <a:pt x="3795" y="416"/>
                  </a:lnTo>
                  <a:lnTo>
                    <a:pt x="3891" y="485"/>
                  </a:lnTo>
                  <a:lnTo>
                    <a:pt x="3982" y="557"/>
                  </a:lnTo>
                  <a:lnTo>
                    <a:pt x="4071" y="634"/>
                  </a:lnTo>
                  <a:lnTo>
                    <a:pt x="4156" y="714"/>
                  </a:lnTo>
                  <a:lnTo>
                    <a:pt x="4236" y="798"/>
                  </a:lnTo>
                  <a:lnTo>
                    <a:pt x="4312" y="887"/>
                  </a:lnTo>
                  <a:lnTo>
                    <a:pt x="4385" y="979"/>
                  </a:lnTo>
                  <a:lnTo>
                    <a:pt x="4453" y="1075"/>
                  </a:lnTo>
                  <a:lnTo>
                    <a:pt x="4516" y="1174"/>
                  </a:lnTo>
                  <a:lnTo>
                    <a:pt x="4575" y="1275"/>
                  </a:lnTo>
                  <a:lnTo>
                    <a:pt x="4629" y="1380"/>
                  </a:lnTo>
                  <a:lnTo>
                    <a:pt x="4678" y="1488"/>
                  </a:lnTo>
                  <a:lnTo>
                    <a:pt x="4722" y="1599"/>
                  </a:lnTo>
                  <a:lnTo>
                    <a:pt x="4759" y="1712"/>
                  </a:lnTo>
                  <a:lnTo>
                    <a:pt x="4792" y="1828"/>
                  </a:lnTo>
                  <a:lnTo>
                    <a:pt x="4820" y="1945"/>
                  </a:lnTo>
                  <a:lnTo>
                    <a:pt x="4841" y="2066"/>
                  </a:lnTo>
                  <a:lnTo>
                    <a:pt x="4856" y="2187"/>
                  </a:lnTo>
                  <a:lnTo>
                    <a:pt x="4866" y="2311"/>
                  </a:lnTo>
                  <a:lnTo>
                    <a:pt x="4869" y="2437"/>
                  </a:lnTo>
                  <a:lnTo>
                    <a:pt x="4866" y="2562"/>
                  </a:lnTo>
                  <a:lnTo>
                    <a:pt x="4856" y="2686"/>
                  </a:lnTo>
                  <a:lnTo>
                    <a:pt x="4841" y="2808"/>
                  </a:lnTo>
                  <a:lnTo>
                    <a:pt x="4820" y="2927"/>
                  </a:lnTo>
                  <a:lnTo>
                    <a:pt x="4792" y="3045"/>
                  </a:lnTo>
                  <a:lnTo>
                    <a:pt x="4759" y="3160"/>
                  </a:lnTo>
                  <a:lnTo>
                    <a:pt x="4722" y="3274"/>
                  </a:lnTo>
                  <a:lnTo>
                    <a:pt x="4678" y="3385"/>
                  </a:lnTo>
                  <a:lnTo>
                    <a:pt x="4629" y="3492"/>
                  </a:lnTo>
                  <a:lnTo>
                    <a:pt x="4575" y="3597"/>
                  </a:lnTo>
                  <a:lnTo>
                    <a:pt x="4516" y="3699"/>
                  </a:lnTo>
                  <a:lnTo>
                    <a:pt x="4453" y="3799"/>
                  </a:lnTo>
                  <a:lnTo>
                    <a:pt x="4385" y="3893"/>
                  </a:lnTo>
                  <a:lnTo>
                    <a:pt x="4312" y="3986"/>
                  </a:lnTo>
                  <a:lnTo>
                    <a:pt x="4236" y="4074"/>
                  </a:lnTo>
                  <a:lnTo>
                    <a:pt x="4156" y="4158"/>
                  </a:lnTo>
                  <a:lnTo>
                    <a:pt x="4071" y="4239"/>
                  </a:lnTo>
                  <a:lnTo>
                    <a:pt x="3982" y="4316"/>
                  </a:lnTo>
                  <a:lnTo>
                    <a:pt x="3891" y="4388"/>
                  </a:lnTo>
                  <a:lnTo>
                    <a:pt x="3795" y="4456"/>
                  </a:lnTo>
                  <a:lnTo>
                    <a:pt x="3697" y="4519"/>
                  </a:lnTo>
                  <a:lnTo>
                    <a:pt x="3595" y="4578"/>
                  </a:lnTo>
                  <a:lnTo>
                    <a:pt x="3490" y="4632"/>
                  </a:lnTo>
                  <a:lnTo>
                    <a:pt x="3382" y="4680"/>
                  </a:lnTo>
                  <a:lnTo>
                    <a:pt x="3271" y="4724"/>
                  </a:lnTo>
                  <a:lnTo>
                    <a:pt x="3159" y="4763"/>
                  </a:lnTo>
                  <a:lnTo>
                    <a:pt x="3042" y="4795"/>
                  </a:lnTo>
                  <a:lnTo>
                    <a:pt x="2925" y="4822"/>
                  </a:lnTo>
                  <a:lnTo>
                    <a:pt x="2805" y="4844"/>
                  </a:lnTo>
                  <a:lnTo>
                    <a:pt x="2683" y="4860"/>
                  </a:lnTo>
                  <a:lnTo>
                    <a:pt x="2559" y="4869"/>
                  </a:lnTo>
                  <a:lnTo>
                    <a:pt x="2434" y="4872"/>
                  </a:lnTo>
                  <a:lnTo>
                    <a:pt x="2389" y="4872"/>
                  </a:lnTo>
                  <a:lnTo>
                    <a:pt x="2345" y="4871"/>
                  </a:lnTo>
                  <a:lnTo>
                    <a:pt x="2300" y="4869"/>
                  </a:lnTo>
                  <a:lnTo>
                    <a:pt x="2256" y="4866"/>
                  </a:lnTo>
                  <a:lnTo>
                    <a:pt x="2212" y="4862"/>
                  </a:lnTo>
                  <a:lnTo>
                    <a:pt x="2169" y="4858"/>
                  </a:lnTo>
                  <a:lnTo>
                    <a:pt x="2125" y="4853"/>
                  </a:lnTo>
                  <a:lnTo>
                    <a:pt x="2082" y="4847"/>
                  </a:lnTo>
                  <a:lnTo>
                    <a:pt x="2040" y="4840"/>
                  </a:lnTo>
                  <a:lnTo>
                    <a:pt x="1998" y="4834"/>
                  </a:lnTo>
                  <a:lnTo>
                    <a:pt x="1956" y="4826"/>
                  </a:lnTo>
                  <a:lnTo>
                    <a:pt x="1913" y="4817"/>
                  </a:lnTo>
                  <a:lnTo>
                    <a:pt x="1873" y="4808"/>
                  </a:lnTo>
                  <a:lnTo>
                    <a:pt x="1831" y="4798"/>
                  </a:lnTo>
                  <a:lnTo>
                    <a:pt x="1789" y="4786"/>
                  </a:lnTo>
                  <a:lnTo>
                    <a:pt x="1749" y="4774"/>
                  </a:lnTo>
                  <a:lnTo>
                    <a:pt x="1708" y="4762"/>
                  </a:lnTo>
                  <a:lnTo>
                    <a:pt x="1668" y="4749"/>
                  </a:lnTo>
                  <a:lnTo>
                    <a:pt x="1628" y="4734"/>
                  </a:lnTo>
                  <a:lnTo>
                    <a:pt x="1588" y="4720"/>
                  </a:lnTo>
                  <a:lnTo>
                    <a:pt x="1548" y="4705"/>
                  </a:lnTo>
                  <a:lnTo>
                    <a:pt x="1509" y="4689"/>
                  </a:lnTo>
                  <a:lnTo>
                    <a:pt x="1469" y="4672"/>
                  </a:lnTo>
                  <a:lnTo>
                    <a:pt x="1431" y="4654"/>
                  </a:lnTo>
                  <a:lnTo>
                    <a:pt x="1392" y="4636"/>
                  </a:lnTo>
                  <a:lnTo>
                    <a:pt x="1353" y="4617"/>
                  </a:lnTo>
                  <a:lnTo>
                    <a:pt x="1315" y="4598"/>
                  </a:lnTo>
                  <a:lnTo>
                    <a:pt x="1277" y="4578"/>
                  </a:lnTo>
                  <a:lnTo>
                    <a:pt x="1238" y="4556"/>
                  </a:lnTo>
                  <a:lnTo>
                    <a:pt x="1201" y="4535"/>
                  </a:lnTo>
                  <a:lnTo>
                    <a:pt x="1163" y="4512"/>
                  </a:lnTo>
                  <a:lnTo>
                    <a:pt x="1126" y="4490"/>
                  </a:lnTo>
                  <a:lnTo>
                    <a:pt x="1105" y="4477"/>
                  </a:lnTo>
                  <a:lnTo>
                    <a:pt x="1083" y="4464"/>
                  </a:lnTo>
                  <a:lnTo>
                    <a:pt x="1057" y="4447"/>
                  </a:lnTo>
                  <a:lnTo>
                    <a:pt x="1026" y="4428"/>
                  </a:lnTo>
                  <a:lnTo>
                    <a:pt x="1005" y="4416"/>
                  </a:lnTo>
                  <a:lnTo>
                    <a:pt x="986" y="4407"/>
                  </a:lnTo>
                  <a:lnTo>
                    <a:pt x="967" y="4401"/>
                  </a:lnTo>
                  <a:lnTo>
                    <a:pt x="950" y="4397"/>
                  </a:lnTo>
                  <a:lnTo>
                    <a:pt x="933" y="4397"/>
                  </a:lnTo>
                  <a:lnTo>
                    <a:pt x="917" y="4398"/>
                  </a:lnTo>
                  <a:lnTo>
                    <a:pt x="901" y="4403"/>
                  </a:lnTo>
                  <a:lnTo>
                    <a:pt x="887" y="4409"/>
                  </a:lnTo>
                  <a:lnTo>
                    <a:pt x="871" y="4416"/>
                  </a:lnTo>
                  <a:lnTo>
                    <a:pt x="856" y="4426"/>
                  </a:lnTo>
                  <a:lnTo>
                    <a:pt x="840" y="4436"/>
                  </a:lnTo>
                  <a:lnTo>
                    <a:pt x="825" y="4448"/>
                  </a:lnTo>
                  <a:lnTo>
                    <a:pt x="792" y="4476"/>
                  </a:lnTo>
                  <a:lnTo>
                    <a:pt x="756" y="4507"/>
                  </a:lnTo>
                  <a:lnTo>
                    <a:pt x="736" y="4522"/>
                  </a:lnTo>
                  <a:lnTo>
                    <a:pt x="714" y="4538"/>
                  </a:lnTo>
                  <a:lnTo>
                    <a:pt x="692" y="4554"/>
                  </a:lnTo>
                  <a:lnTo>
                    <a:pt x="667" y="4571"/>
                  </a:lnTo>
                  <a:lnTo>
                    <a:pt x="640" y="4587"/>
                  </a:lnTo>
                  <a:lnTo>
                    <a:pt x="612" y="4601"/>
                  </a:lnTo>
                  <a:lnTo>
                    <a:pt x="580" y="4616"/>
                  </a:lnTo>
                  <a:lnTo>
                    <a:pt x="546" y="4630"/>
                  </a:lnTo>
                  <a:lnTo>
                    <a:pt x="510" y="4642"/>
                  </a:lnTo>
                  <a:lnTo>
                    <a:pt x="472" y="4653"/>
                  </a:lnTo>
                  <a:lnTo>
                    <a:pt x="430" y="4663"/>
                  </a:lnTo>
                  <a:lnTo>
                    <a:pt x="385" y="4672"/>
                  </a:lnTo>
                  <a:lnTo>
                    <a:pt x="338" y="4679"/>
                  </a:lnTo>
                  <a:lnTo>
                    <a:pt x="286" y="4684"/>
                  </a:lnTo>
                  <a:lnTo>
                    <a:pt x="231" y="4686"/>
                  </a:lnTo>
                  <a:lnTo>
                    <a:pt x="172" y="4686"/>
                  </a:lnTo>
                  <a:lnTo>
                    <a:pt x="193" y="4675"/>
                  </a:lnTo>
                  <a:lnTo>
                    <a:pt x="212" y="4662"/>
                  </a:lnTo>
                  <a:lnTo>
                    <a:pt x="231" y="4650"/>
                  </a:lnTo>
                  <a:lnTo>
                    <a:pt x="249" y="4636"/>
                  </a:lnTo>
                  <a:lnTo>
                    <a:pt x="265" y="4622"/>
                  </a:lnTo>
                  <a:lnTo>
                    <a:pt x="280" y="4606"/>
                  </a:lnTo>
                  <a:lnTo>
                    <a:pt x="295" y="4591"/>
                  </a:lnTo>
                  <a:lnTo>
                    <a:pt x="309" y="4574"/>
                  </a:lnTo>
                  <a:lnTo>
                    <a:pt x="321" y="4557"/>
                  </a:lnTo>
                  <a:lnTo>
                    <a:pt x="333" y="4541"/>
                  </a:lnTo>
                  <a:lnTo>
                    <a:pt x="345" y="4522"/>
                  </a:lnTo>
                  <a:lnTo>
                    <a:pt x="355" y="4504"/>
                  </a:lnTo>
                  <a:lnTo>
                    <a:pt x="364" y="4486"/>
                  </a:lnTo>
                  <a:lnTo>
                    <a:pt x="373" y="4467"/>
                  </a:lnTo>
                  <a:lnTo>
                    <a:pt x="380" y="4449"/>
                  </a:lnTo>
                  <a:lnTo>
                    <a:pt x="386" y="4430"/>
                  </a:lnTo>
                  <a:lnTo>
                    <a:pt x="393" y="4410"/>
                  </a:lnTo>
                  <a:lnTo>
                    <a:pt x="399" y="4391"/>
                  </a:lnTo>
                  <a:lnTo>
                    <a:pt x="403" y="4371"/>
                  </a:lnTo>
                  <a:lnTo>
                    <a:pt x="408" y="4351"/>
                  </a:lnTo>
                  <a:lnTo>
                    <a:pt x="411" y="4332"/>
                  </a:lnTo>
                  <a:lnTo>
                    <a:pt x="413" y="4313"/>
                  </a:lnTo>
                  <a:lnTo>
                    <a:pt x="416" y="4292"/>
                  </a:lnTo>
                  <a:lnTo>
                    <a:pt x="418" y="4273"/>
                  </a:lnTo>
                  <a:lnTo>
                    <a:pt x="419" y="4235"/>
                  </a:lnTo>
                  <a:lnTo>
                    <a:pt x="419" y="4199"/>
                  </a:lnTo>
                  <a:lnTo>
                    <a:pt x="417" y="4163"/>
                  </a:lnTo>
                  <a:lnTo>
                    <a:pt x="412" y="4129"/>
                  </a:lnTo>
                  <a:lnTo>
                    <a:pt x="407" y="4093"/>
                  </a:lnTo>
                  <a:lnTo>
                    <a:pt x="399" y="4057"/>
                  </a:lnTo>
                  <a:lnTo>
                    <a:pt x="390" y="4021"/>
                  </a:lnTo>
                  <a:lnTo>
                    <a:pt x="378" y="3984"/>
                  </a:lnTo>
                  <a:lnTo>
                    <a:pt x="367" y="3945"/>
                  </a:lnTo>
                  <a:lnTo>
                    <a:pt x="354" y="3907"/>
                  </a:lnTo>
                  <a:lnTo>
                    <a:pt x="339" y="3867"/>
                  </a:lnTo>
                  <a:lnTo>
                    <a:pt x="324" y="3827"/>
                  </a:lnTo>
                  <a:lnTo>
                    <a:pt x="292" y="3743"/>
                  </a:lnTo>
                  <a:lnTo>
                    <a:pt x="258" y="3657"/>
                  </a:lnTo>
                  <a:lnTo>
                    <a:pt x="222" y="3566"/>
                  </a:lnTo>
                  <a:lnTo>
                    <a:pt x="186" y="3472"/>
                  </a:lnTo>
                  <a:lnTo>
                    <a:pt x="168" y="3422"/>
                  </a:lnTo>
                  <a:lnTo>
                    <a:pt x="150" y="3371"/>
                  </a:lnTo>
                  <a:lnTo>
                    <a:pt x="133" y="3319"/>
                  </a:lnTo>
                  <a:lnTo>
                    <a:pt x="116" y="3266"/>
                  </a:lnTo>
                  <a:lnTo>
                    <a:pt x="100" y="3212"/>
                  </a:lnTo>
                  <a:lnTo>
                    <a:pt x="84" y="3156"/>
                  </a:lnTo>
                  <a:lnTo>
                    <a:pt x="70" y="3098"/>
                  </a:lnTo>
                  <a:lnTo>
                    <a:pt x="56" y="3040"/>
                  </a:lnTo>
                  <a:lnTo>
                    <a:pt x="44" y="2979"/>
                  </a:lnTo>
                  <a:lnTo>
                    <a:pt x="33" y="2917"/>
                  </a:lnTo>
                  <a:lnTo>
                    <a:pt x="23" y="2854"/>
                  </a:lnTo>
                  <a:lnTo>
                    <a:pt x="16" y="2788"/>
                  </a:lnTo>
                  <a:lnTo>
                    <a:pt x="9" y="2721"/>
                  </a:lnTo>
                  <a:lnTo>
                    <a:pt x="4" y="2652"/>
                  </a:lnTo>
                  <a:lnTo>
                    <a:pt x="1" y="2581"/>
                  </a:lnTo>
                  <a:lnTo>
                    <a:pt x="0" y="2509"/>
                  </a:lnTo>
                  <a:close/>
                </a:path>
              </a:pathLst>
            </a:custGeom>
            <a:solidFill>
              <a:schemeClr val="accent3"/>
            </a:solidFill>
            <a:ln>
              <a:noFill/>
            </a:ln>
          </p:spPr>
          <p:txBody>
            <a:bodyPr vert="horz" wrap="square" lIns="121883" tIns="60941" rIns="121883" bIns="60941" numCol="1" anchor="t" anchorCtr="0" compatLnSpc="1">
              <a:prstTxWarp prst="textNoShape">
                <a:avLst/>
              </a:prstTxWarp>
            </a:bodyPr>
            <a:lstStyle/>
            <a:p>
              <a:endParaRPr lang="zh-CN" altLang="en-US" sz="2399">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13" name="淘宝店chenying0907 12"/>
            <p:cNvSpPr>
              <a:spLocks/>
            </p:cNvSpPr>
            <p:nvPr/>
          </p:nvSpPr>
          <p:spPr bwMode="auto">
            <a:xfrm>
              <a:off x="4652963" y="3873203"/>
              <a:ext cx="709613" cy="709613"/>
            </a:xfrm>
            <a:custGeom>
              <a:avLst/>
              <a:gdLst>
                <a:gd name="T0" fmla="*/ 9 w 3575"/>
                <a:gd name="T1" fmla="*/ 1972 h 3578"/>
                <a:gd name="T2" fmla="*/ 56 w 3575"/>
                <a:gd name="T3" fmla="*/ 2236 h 3578"/>
                <a:gd name="T4" fmla="*/ 139 w 3575"/>
                <a:gd name="T5" fmla="*/ 2485 h 3578"/>
                <a:gd name="T6" fmla="*/ 258 w 3575"/>
                <a:gd name="T7" fmla="*/ 2718 h 3578"/>
                <a:gd name="T8" fmla="*/ 408 w 3575"/>
                <a:gd name="T9" fmla="*/ 2927 h 3578"/>
                <a:gd name="T10" fmla="*/ 585 w 3575"/>
                <a:gd name="T11" fmla="*/ 3113 h 3578"/>
                <a:gd name="T12" fmla="*/ 787 w 3575"/>
                <a:gd name="T13" fmla="*/ 3272 h 3578"/>
                <a:gd name="T14" fmla="*/ 1012 w 3575"/>
                <a:gd name="T15" fmla="*/ 3402 h 3578"/>
                <a:gd name="T16" fmla="*/ 1255 w 3575"/>
                <a:gd name="T17" fmla="*/ 3498 h 3578"/>
                <a:gd name="T18" fmla="*/ 1515 w 3575"/>
                <a:gd name="T19" fmla="*/ 3558 h 3578"/>
                <a:gd name="T20" fmla="*/ 1787 w 3575"/>
                <a:gd name="T21" fmla="*/ 3578 h 3578"/>
                <a:gd name="T22" fmla="*/ 2060 w 3575"/>
                <a:gd name="T23" fmla="*/ 3558 h 3578"/>
                <a:gd name="T24" fmla="*/ 2319 w 3575"/>
                <a:gd name="T25" fmla="*/ 3498 h 3578"/>
                <a:gd name="T26" fmla="*/ 2562 w 3575"/>
                <a:gd name="T27" fmla="*/ 3402 h 3578"/>
                <a:gd name="T28" fmla="*/ 2786 w 3575"/>
                <a:gd name="T29" fmla="*/ 3272 h 3578"/>
                <a:gd name="T30" fmla="*/ 2989 w 3575"/>
                <a:gd name="T31" fmla="*/ 3113 h 3578"/>
                <a:gd name="T32" fmla="*/ 3167 w 3575"/>
                <a:gd name="T33" fmla="*/ 2927 h 3578"/>
                <a:gd name="T34" fmla="*/ 3316 w 3575"/>
                <a:gd name="T35" fmla="*/ 2718 h 3578"/>
                <a:gd name="T36" fmla="*/ 3434 w 3575"/>
                <a:gd name="T37" fmla="*/ 2485 h 3578"/>
                <a:gd name="T38" fmla="*/ 3519 w 3575"/>
                <a:gd name="T39" fmla="*/ 2236 h 3578"/>
                <a:gd name="T40" fmla="*/ 3566 w 3575"/>
                <a:gd name="T41" fmla="*/ 1972 h 3578"/>
                <a:gd name="T42" fmla="*/ 3573 w 3575"/>
                <a:gd name="T43" fmla="*/ 1697 h 3578"/>
                <a:gd name="T44" fmla="*/ 3539 w 3575"/>
                <a:gd name="T45" fmla="*/ 1429 h 3578"/>
                <a:gd name="T46" fmla="*/ 3467 w 3575"/>
                <a:gd name="T47" fmla="*/ 1174 h 3578"/>
                <a:gd name="T48" fmla="*/ 3359 w 3575"/>
                <a:gd name="T49" fmla="*/ 936 h 3578"/>
                <a:gd name="T50" fmla="*/ 3220 w 3575"/>
                <a:gd name="T51" fmla="*/ 718 h 3578"/>
                <a:gd name="T52" fmla="*/ 3051 w 3575"/>
                <a:gd name="T53" fmla="*/ 525 h 3578"/>
                <a:gd name="T54" fmla="*/ 2857 w 3575"/>
                <a:gd name="T55" fmla="*/ 355 h 3578"/>
                <a:gd name="T56" fmla="*/ 2640 w 3575"/>
                <a:gd name="T57" fmla="*/ 217 h 3578"/>
                <a:gd name="T58" fmla="*/ 2402 w 3575"/>
                <a:gd name="T59" fmla="*/ 108 h 3578"/>
                <a:gd name="T60" fmla="*/ 2148 w 3575"/>
                <a:gd name="T61" fmla="*/ 36 h 3578"/>
                <a:gd name="T62" fmla="*/ 1879 w 3575"/>
                <a:gd name="T63" fmla="*/ 3 h 3578"/>
                <a:gd name="T64" fmla="*/ 1604 w 3575"/>
                <a:gd name="T65" fmla="*/ 9 h 3578"/>
                <a:gd name="T66" fmla="*/ 1341 w 3575"/>
                <a:gd name="T67" fmla="*/ 57 h 3578"/>
                <a:gd name="T68" fmla="*/ 1092 w 3575"/>
                <a:gd name="T69" fmla="*/ 141 h 3578"/>
                <a:gd name="T70" fmla="*/ 861 w 3575"/>
                <a:gd name="T71" fmla="*/ 260 h 3578"/>
                <a:gd name="T72" fmla="*/ 650 w 3575"/>
                <a:gd name="T73" fmla="*/ 408 h 3578"/>
                <a:gd name="T74" fmla="*/ 464 w 3575"/>
                <a:gd name="T75" fmla="*/ 587 h 3578"/>
                <a:gd name="T76" fmla="*/ 305 w 3575"/>
                <a:gd name="T77" fmla="*/ 790 h 3578"/>
                <a:gd name="T78" fmla="*/ 175 w 3575"/>
                <a:gd name="T79" fmla="*/ 1014 h 3578"/>
                <a:gd name="T80" fmla="*/ 80 w 3575"/>
                <a:gd name="T81" fmla="*/ 1257 h 3578"/>
                <a:gd name="T82" fmla="*/ 20 w 3575"/>
                <a:gd name="T83" fmla="*/ 1517 h 3578"/>
                <a:gd name="T84" fmla="*/ 0 w 3575"/>
                <a:gd name="T85" fmla="*/ 1790 h 35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575" h="3578">
                  <a:moveTo>
                    <a:pt x="0" y="1790"/>
                  </a:moveTo>
                  <a:lnTo>
                    <a:pt x="2" y="1881"/>
                  </a:lnTo>
                  <a:lnTo>
                    <a:pt x="9" y="1972"/>
                  </a:lnTo>
                  <a:lnTo>
                    <a:pt x="20" y="2061"/>
                  </a:lnTo>
                  <a:lnTo>
                    <a:pt x="36" y="2150"/>
                  </a:lnTo>
                  <a:lnTo>
                    <a:pt x="56" y="2236"/>
                  </a:lnTo>
                  <a:lnTo>
                    <a:pt x="80" y="2322"/>
                  </a:lnTo>
                  <a:lnTo>
                    <a:pt x="108" y="2404"/>
                  </a:lnTo>
                  <a:lnTo>
                    <a:pt x="139" y="2485"/>
                  </a:lnTo>
                  <a:lnTo>
                    <a:pt x="175" y="2565"/>
                  </a:lnTo>
                  <a:lnTo>
                    <a:pt x="215" y="2642"/>
                  </a:lnTo>
                  <a:lnTo>
                    <a:pt x="258" y="2718"/>
                  </a:lnTo>
                  <a:lnTo>
                    <a:pt x="305" y="2790"/>
                  </a:lnTo>
                  <a:lnTo>
                    <a:pt x="355" y="2860"/>
                  </a:lnTo>
                  <a:lnTo>
                    <a:pt x="408" y="2927"/>
                  </a:lnTo>
                  <a:lnTo>
                    <a:pt x="464" y="2993"/>
                  </a:lnTo>
                  <a:lnTo>
                    <a:pt x="523" y="3055"/>
                  </a:lnTo>
                  <a:lnTo>
                    <a:pt x="585" y="3113"/>
                  </a:lnTo>
                  <a:lnTo>
                    <a:pt x="650" y="3170"/>
                  </a:lnTo>
                  <a:lnTo>
                    <a:pt x="717" y="3223"/>
                  </a:lnTo>
                  <a:lnTo>
                    <a:pt x="787" y="3272"/>
                  </a:lnTo>
                  <a:lnTo>
                    <a:pt x="861" y="3320"/>
                  </a:lnTo>
                  <a:lnTo>
                    <a:pt x="935" y="3362"/>
                  </a:lnTo>
                  <a:lnTo>
                    <a:pt x="1012" y="3402"/>
                  </a:lnTo>
                  <a:lnTo>
                    <a:pt x="1092" y="3438"/>
                  </a:lnTo>
                  <a:lnTo>
                    <a:pt x="1173" y="3470"/>
                  </a:lnTo>
                  <a:lnTo>
                    <a:pt x="1255" y="3498"/>
                  </a:lnTo>
                  <a:lnTo>
                    <a:pt x="1341" y="3521"/>
                  </a:lnTo>
                  <a:lnTo>
                    <a:pt x="1427" y="3542"/>
                  </a:lnTo>
                  <a:lnTo>
                    <a:pt x="1515" y="3558"/>
                  </a:lnTo>
                  <a:lnTo>
                    <a:pt x="1604" y="3569"/>
                  </a:lnTo>
                  <a:lnTo>
                    <a:pt x="1696" y="3576"/>
                  </a:lnTo>
                  <a:lnTo>
                    <a:pt x="1787" y="3578"/>
                  </a:lnTo>
                  <a:lnTo>
                    <a:pt x="1879" y="3576"/>
                  </a:lnTo>
                  <a:lnTo>
                    <a:pt x="1971" y="3569"/>
                  </a:lnTo>
                  <a:lnTo>
                    <a:pt x="2060" y="3558"/>
                  </a:lnTo>
                  <a:lnTo>
                    <a:pt x="2148" y="3542"/>
                  </a:lnTo>
                  <a:lnTo>
                    <a:pt x="2234" y="3521"/>
                  </a:lnTo>
                  <a:lnTo>
                    <a:pt x="2319" y="3498"/>
                  </a:lnTo>
                  <a:lnTo>
                    <a:pt x="2402" y="3470"/>
                  </a:lnTo>
                  <a:lnTo>
                    <a:pt x="2483" y="3438"/>
                  </a:lnTo>
                  <a:lnTo>
                    <a:pt x="2562" y="3402"/>
                  </a:lnTo>
                  <a:lnTo>
                    <a:pt x="2640" y="3362"/>
                  </a:lnTo>
                  <a:lnTo>
                    <a:pt x="2714" y="3320"/>
                  </a:lnTo>
                  <a:lnTo>
                    <a:pt x="2786" y="3272"/>
                  </a:lnTo>
                  <a:lnTo>
                    <a:pt x="2857" y="3223"/>
                  </a:lnTo>
                  <a:lnTo>
                    <a:pt x="2925" y="3170"/>
                  </a:lnTo>
                  <a:lnTo>
                    <a:pt x="2989" y="3113"/>
                  </a:lnTo>
                  <a:lnTo>
                    <a:pt x="3051" y="3055"/>
                  </a:lnTo>
                  <a:lnTo>
                    <a:pt x="3111" y="2993"/>
                  </a:lnTo>
                  <a:lnTo>
                    <a:pt x="3167" y="2927"/>
                  </a:lnTo>
                  <a:lnTo>
                    <a:pt x="3220" y="2860"/>
                  </a:lnTo>
                  <a:lnTo>
                    <a:pt x="3270" y="2790"/>
                  </a:lnTo>
                  <a:lnTo>
                    <a:pt x="3316" y="2718"/>
                  </a:lnTo>
                  <a:lnTo>
                    <a:pt x="3359" y="2642"/>
                  </a:lnTo>
                  <a:lnTo>
                    <a:pt x="3398" y="2565"/>
                  </a:lnTo>
                  <a:lnTo>
                    <a:pt x="3434" y="2485"/>
                  </a:lnTo>
                  <a:lnTo>
                    <a:pt x="3467" y="2404"/>
                  </a:lnTo>
                  <a:lnTo>
                    <a:pt x="3495" y="2322"/>
                  </a:lnTo>
                  <a:lnTo>
                    <a:pt x="3519" y="2236"/>
                  </a:lnTo>
                  <a:lnTo>
                    <a:pt x="3539" y="2150"/>
                  </a:lnTo>
                  <a:lnTo>
                    <a:pt x="3555" y="2061"/>
                  </a:lnTo>
                  <a:lnTo>
                    <a:pt x="3566" y="1972"/>
                  </a:lnTo>
                  <a:lnTo>
                    <a:pt x="3573" y="1881"/>
                  </a:lnTo>
                  <a:lnTo>
                    <a:pt x="3575" y="1790"/>
                  </a:lnTo>
                  <a:lnTo>
                    <a:pt x="3573" y="1697"/>
                  </a:lnTo>
                  <a:lnTo>
                    <a:pt x="3566" y="1607"/>
                  </a:lnTo>
                  <a:lnTo>
                    <a:pt x="3555" y="1517"/>
                  </a:lnTo>
                  <a:lnTo>
                    <a:pt x="3539" y="1429"/>
                  </a:lnTo>
                  <a:lnTo>
                    <a:pt x="3519" y="1342"/>
                  </a:lnTo>
                  <a:lnTo>
                    <a:pt x="3495" y="1257"/>
                  </a:lnTo>
                  <a:lnTo>
                    <a:pt x="3467" y="1174"/>
                  </a:lnTo>
                  <a:lnTo>
                    <a:pt x="3434" y="1093"/>
                  </a:lnTo>
                  <a:lnTo>
                    <a:pt x="3398" y="1014"/>
                  </a:lnTo>
                  <a:lnTo>
                    <a:pt x="3359" y="936"/>
                  </a:lnTo>
                  <a:lnTo>
                    <a:pt x="3316" y="862"/>
                  </a:lnTo>
                  <a:lnTo>
                    <a:pt x="3270" y="790"/>
                  </a:lnTo>
                  <a:lnTo>
                    <a:pt x="3220" y="718"/>
                  </a:lnTo>
                  <a:lnTo>
                    <a:pt x="3167" y="651"/>
                  </a:lnTo>
                  <a:lnTo>
                    <a:pt x="3111" y="587"/>
                  </a:lnTo>
                  <a:lnTo>
                    <a:pt x="3051" y="525"/>
                  </a:lnTo>
                  <a:lnTo>
                    <a:pt x="2989" y="465"/>
                  </a:lnTo>
                  <a:lnTo>
                    <a:pt x="2925" y="408"/>
                  </a:lnTo>
                  <a:lnTo>
                    <a:pt x="2857" y="355"/>
                  </a:lnTo>
                  <a:lnTo>
                    <a:pt x="2786" y="306"/>
                  </a:lnTo>
                  <a:lnTo>
                    <a:pt x="2714" y="260"/>
                  </a:lnTo>
                  <a:lnTo>
                    <a:pt x="2640" y="217"/>
                  </a:lnTo>
                  <a:lnTo>
                    <a:pt x="2562" y="177"/>
                  </a:lnTo>
                  <a:lnTo>
                    <a:pt x="2483" y="141"/>
                  </a:lnTo>
                  <a:lnTo>
                    <a:pt x="2402" y="108"/>
                  </a:lnTo>
                  <a:lnTo>
                    <a:pt x="2319" y="80"/>
                  </a:lnTo>
                  <a:lnTo>
                    <a:pt x="2234" y="57"/>
                  </a:lnTo>
                  <a:lnTo>
                    <a:pt x="2148" y="36"/>
                  </a:lnTo>
                  <a:lnTo>
                    <a:pt x="2060" y="21"/>
                  </a:lnTo>
                  <a:lnTo>
                    <a:pt x="1971" y="9"/>
                  </a:lnTo>
                  <a:lnTo>
                    <a:pt x="1879" y="3"/>
                  </a:lnTo>
                  <a:lnTo>
                    <a:pt x="1787" y="0"/>
                  </a:lnTo>
                  <a:lnTo>
                    <a:pt x="1696" y="3"/>
                  </a:lnTo>
                  <a:lnTo>
                    <a:pt x="1604" y="9"/>
                  </a:lnTo>
                  <a:lnTo>
                    <a:pt x="1515" y="21"/>
                  </a:lnTo>
                  <a:lnTo>
                    <a:pt x="1427" y="36"/>
                  </a:lnTo>
                  <a:lnTo>
                    <a:pt x="1341" y="57"/>
                  </a:lnTo>
                  <a:lnTo>
                    <a:pt x="1255" y="80"/>
                  </a:lnTo>
                  <a:lnTo>
                    <a:pt x="1173" y="108"/>
                  </a:lnTo>
                  <a:lnTo>
                    <a:pt x="1092" y="141"/>
                  </a:lnTo>
                  <a:lnTo>
                    <a:pt x="1012" y="177"/>
                  </a:lnTo>
                  <a:lnTo>
                    <a:pt x="935" y="217"/>
                  </a:lnTo>
                  <a:lnTo>
                    <a:pt x="861" y="260"/>
                  </a:lnTo>
                  <a:lnTo>
                    <a:pt x="787" y="306"/>
                  </a:lnTo>
                  <a:lnTo>
                    <a:pt x="717" y="355"/>
                  </a:lnTo>
                  <a:lnTo>
                    <a:pt x="650" y="408"/>
                  </a:lnTo>
                  <a:lnTo>
                    <a:pt x="585" y="465"/>
                  </a:lnTo>
                  <a:lnTo>
                    <a:pt x="523" y="525"/>
                  </a:lnTo>
                  <a:lnTo>
                    <a:pt x="464" y="587"/>
                  </a:lnTo>
                  <a:lnTo>
                    <a:pt x="408" y="651"/>
                  </a:lnTo>
                  <a:lnTo>
                    <a:pt x="355" y="718"/>
                  </a:lnTo>
                  <a:lnTo>
                    <a:pt x="305" y="790"/>
                  </a:lnTo>
                  <a:lnTo>
                    <a:pt x="258" y="862"/>
                  </a:lnTo>
                  <a:lnTo>
                    <a:pt x="215" y="936"/>
                  </a:lnTo>
                  <a:lnTo>
                    <a:pt x="175" y="1014"/>
                  </a:lnTo>
                  <a:lnTo>
                    <a:pt x="139" y="1093"/>
                  </a:lnTo>
                  <a:lnTo>
                    <a:pt x="108" y="1174"/>
                  </a:lnTo>
                  <a:lnTo>
                    <a:pt x="80" y="1257"/>
                  </a:lnTo>
                  <a:lnTo>
                    <a:pt x="56" y="1342"/>
                  </a:lnTo>
                  <a:lnTo>
                    <a:pt x="36" y="1429"/>
                  </a:lnTo>
                  <a:lnTo>
                    <a:pt x="20" y="1517"/>
                  </a:lnTo>
                  <a:lnTo>
                    <a:pt x="9" y="1607"/>
                  </a:lnTo>
                  <a:lnTo>
                    <a:pt x="2" y="1697"/>
                  </a:lnTo>
                  <a:lnTo>
                    <a:pt x="0" y="1790"/>
                  </a:lnTo>
                  <a:close/>
                </a:path>
              </a:pathLst>
            </a:custGeom>
            <a:solidFill>
              <a:srgbClr val="0F16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3" tIns="60941" rIns="121883" bIns="60941" numCol="1" anchor="t" anchorCtr="0" compatLnSpc="1">
              <a:prstTxWarp prst="textNoShape">
                <a:avLst/>
              </a:prstTxWarp>
            </a:bodyPr>
            <a:lstStyle/>
            <a:p>
              <a:endParaRPr lang="zh-CN" altLang="en-US" sz="2399">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grpSp>
      <p:sp>
        <p:nvSpPr>
          <p:cNvPr id="70" name="文本框 21"/>
          <p:cNvSpPr txBox="1"/>
          <p:nvPr/>
        </p:nvSpPr>
        <p:spPr>
          <a:xfrm>
            <a:off x="2700971" y="1782749"/>
            <a:ext cx="2368763" cy="461665"/>
          </a:xfrm>
          <a:prstGeom prst="rect">
            <a:avLst/>
          </a:prstGeom>
          <a:noFill/>
        </p:spPr>
        <p:txBody>
          <a:bodyPr wrap="square" rtlCol="0">
            <a:spAutoFit/>
          </a:bodyPr>
          <a:lstStyle/>
          <a:p>
            <a:r>
              <a:rPr lang="en-US" altLang="zh-CN" sz="2400" b="1">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Tính thực tiễn</a:t>
            </a:r>
            <a:endParaRPr lang="zh-CN" altLang="en-US" sz="2400" b="1">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endParaRPr>
          </a:p>
        </p:txBody>
      </p:sp>
      <p:sp>
        <p:nvSpPr>
          <p:cNvPr id="71" name="文本框 21"/>
          <p:cNvSpPr txBox="1"/>
          <p:nvPr/>
        </p:nvSpPr>
        <p:spPr>
          <a:xfrm>
            <a:off x="7552391" y="2977086"/>
            <a:ext cx="2195280" cy="461665"/>
          </a:xfrm>
          <a:prstGeom prst="rect">
            <a:avLst/>
          </a:prstGeom>
          <a:noFill/>
        </p:spPr>
        <p:txBody>
          <a:bodyPr wrap="square" rtlCol="0">
            <a:spAutoFit/>
          </a:bodyPr>
          <a:lstStyle/>
          <a:p>
            <a:r>
              <a:rPr lang="en-US" altLang="zh-CN" sz="2400" b="1">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Tính khoa học </a:t>
            </a:r>
            <a:endParaRPr lang="zh-CN" altLang="en-US" sz="2400" b="1">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endParaRPr>
          </a:p>
        </p:txBody>
      </p:sp>
      <p:sp>
        <p:nvSpPr>
          <p:cNvPr id="72" name="文本框 21"/>
          <p:cNvSpPr txBox="1"/>
          <p:nvPr/>
        </p:nvSpPr>
        <p:spPr>
          <a:xfrm>
            <a:off x="2452423" y="4003915"/>
            <a:ext cx="2265469" cy="461665"/>
          </a:xfrm>
          <a:prstGeom prst="rect">
            <a:avLst/>
          </a:prstGeom>
          <a:noFill/>
        </p:spPr>
        <p:txBody>
          <a:bodyPr wrap="square" rtlCol="0">
            <a:spAutoFit/>
          </a:bodyPr>
          <a:lstStyle/>
          <a:p>
            <a:r>
              <a:rPr lang="en-US" altLang="zh-CN" sz="2400" b="1">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Tính sáng tạo</a:t>
            </a:r>
            <a:endParaRPr lang="zh-CN" altLang="en-US" sz="2400" b="1">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endParaRPr>
          </a:p>
        </p:txBody>
      </p:sp>
      <p:sp>
        <p:nvSpPr>
          <p:cNvPr id="73" name="文本框 21"/>
          <p:cNvSpPr txBox="1"/>
          <p:nvPr/>
        </p:nvSpPr>
        <p:spPr>
          <a:xfrm>
            <a:off x="7492571" y="5406512"/>
            <a:ext cx="2143052" cy="461665"/>
          </a:xfrm>
          <a:prstGeom prst="rect">
            <a:avLst/>
          </a:prstGeom>
          <a:noFill/>
        </p:spPr>
        <p:txBody>
          <a:bodyPr wrap="square" rtlCol="0">
            <a:spAutoFit/>
          </a:bodyPr>
          <a:lstStyle/>
          <a:p>
            <a:r>
              <a:rPr lang="en-US" altLang="zh-CN" sz="2400" b="1">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Tính khả thi</a:t>
            </a:r>
            <a:endParaRPr lang="zh-CN" altLang="en-US" sz="2400" b="1">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endParaRPr>
          </a:p>
        </p:txBody>
      </p:sp>
      <p:sp>
        <p:nvSpPr>
          <p:cNvPr id="78" name="TextBox 77"/>
          <p:cNvSpPr txBox="1"/>
          <p:nvPr/>
        </p:nvSpPr>
        <p:spPr>
          <a:xfrm>
            <a:off x="5301090" y="1783980"/>
            <a:ext cx="350873" cy="707758"/>
          </a:xfrm>
          <a:prstGeom prst="roundRect">
            <a:avLst>
              <a:gd name="adj" fmla="val 0"/>
            </a:avLst>
          </a:prstGeom>
          <a:noFill/>
        </p:spPr>
        <p:txBody>
          <a:bodyPr wrap="square" rtlCol="0">
            <a:spAutoFit/>
          </a:bodyPr>
          <a:lstStyle/>
          <a:p>
            <a:pPr algn="r"/>
            <a:r>
              <a:rPr lang="en-US" altLang="zh-CN" sz="3999">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1</a:t>
            </a:r>
            <a:endParaRPr lang="zh-CN" altLang="en-US" sz="3999">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79" name="TextBox 78"/>
          <p:cNvSpPr txBox="1"/>
          <p:nvPr/>
        </p:nvSpPr>
        <p:spPr>
          <a:xfrm>
            <a:off x="6560672" y="2977086"/>
            <a:ext cx="350873" cy="707758"/>
          </a:xfrm>
          <a:prstGeom prst="roundRect">
            <a:avLst>
              <a:gd name="adj" fmla="val 0"/>
            </a:avLst>
          </a:prstGeom>
          <a:noFill/>
        </p:spPr>
        <p:txBody>
          <a:bodyPr wrap="square" rtlCol="0">
            <a:spAutoFit/>
          </a:bodyPr>
          <a:lstStyle/>
          <a:p>
            <a:pPr algn="r"/>
            <a:r>
              <a:rPr lang="en-US" altLang="zh-CN" sz="3999">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2</a:t>
            </a:r>
            <a:endParaRPr lang="zh-CN" altLang="en-US" sz="3999">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80" name="TextBox 79"/>
          <p:cNvSpPr txBox="1"/>
          <p:nvPr/>
        </p:nvSpPr>
        <p:spPr>
          <a:xfrm>
            <a:off x="5246530" y="4003915"/>
            <a:ext cx="350873" cy="707758"/>
          </a:xfrm>
          <a:prstGeom prst="roundRect">
            <a:avLst>
              <a:gd name="adj" fmla="val 0"/>
            </a:avLst>
          </a:prstGeom>
          <a:noFill/>
        </p:spPr>
        <p:txBody>
          <a:bodyPr wrap="square" rtlCol="0">
            <a:spAutoFit/>
          </a:bodyPr>
          <a:lstStyle/>
          <a:p>
            <a:pPr algn="r"/>
            <a:r>
              <a:rPr lang="en-US" altLang="zh-CN" sz="3999">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3</a:t>
            </a:r>
            <a:endParaRPr lang="zh-CN" altLang="en-US" sz="3999">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81" name="TextBox 80"/>
          <p:cNvSpPr txBox="1"/>
          <p:nvPr/>
        </p:nvSpPr>
        <p:spPr>
          <a:xfrm>
            <a:off x="6423312" y="5268015"/>
            <a:ext cx="350873" cy="707758"/>
          </a:xfrm>
          <a:prstGeom prst="roundRect">
            <a:avLst>
              <a:gd name="adj" fmla="val 0"/>
            </a:avLst>
          </a:prstGeom>
          <a:noFill/>
        </p:spPr>
        <p:txBody>
          <a:bodyPr wrap="square" rtlCol="0">
            <a:spAutoFit/>
          </a:bodyPr>
          <a:lstStyle/>
          <a:p>
            <a:pPr algn="r"/>
            <a:r>
              <a:rPr lang="en-US" altLang="zh-CN" sz="3999">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4</a:t>
            </a:r>
            <a:endParaRPr lang="zh-CN" altLang="en-US" sz="3999">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Tree>
    <p:extLst>
      <p:ext uri="{BB962C8B-B14F-4D97-AF65-F5344CB8AC3E}">
        <p14:creationId xmlns:p14="http://schemas.microsoft.com/office/powerpoint/2010/main" val="3252555408"/>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par>
                                <p:cTn id="11" presetID="42" presetClass="entr" presetSubtype="0" fill="hold" grpId="0" nodeType="withEffect">
                                  <p:stCondLst>
                                    <p:cond delay="500"/>
                                  </p:stCondLst>
                                  <p:childTnLst>
                                    <p:set>
                                      <p:cBhvr>
                                        <p:cTn id="12" dur="1" fill="hold">
                                          <p:stCondLst>
                                            <p:cond delay="0"/>
                                          </p:stCondLst>
                                        </p:cTn>
                                        <p:tgtEl>
                                          <p:spTgt spid="78"/>
                                        </p:tgtEl>
                                        <p:attrNameLst>
                                          <p:attrName>style.visibility</p:attrName>
                                        </p:attrNameLst>
                                      </p:cBhvr>
                                      <p:to>
                                        <p:strVal val="visible"/>
                                      </p:to>
                                    </p:set>
                                    <p:animEffect transition="in" filter="fade">
                                      <p:cBhvr>
                                        <p:cTn id="13" dur="500"/>
                                        <p:tgtEl>
                                          <p:spTgt spid="78"/>
                                        </p:tgtEl>
                                      </p:cBhvr>
                                    </p:animEffect>
                                    <p:anim calcmode="lin" valueType="num">
                                      <p:cBhvr>
                                        <p:cTn id="14" dur="500" fill="hold"/>
                                        <p:tgtEl>
                                          <p:spTgt spid="78"/>
                                        </p:tgtEl>
                                        <p:attrNameLst>
                                          <p:attrName>ppt_x</p:attrName>
                                        </p:attrNameLst>
                                      </p:cBhvr>
                                      <p:tavLst>
                                        <p:tav tm="0">
                                          <p:val>
                                            <p:strVal val="#ppt_x"/>
                                          </p:val>
                                        </p:tav>
                                        <p:tav tm="100000">
                                          <p:val>
                                            <p:strVal val="#ppt_x"/>
                                          </p:val>
                                        </p:tav>
                                      </p:tavLst>
                                    </p:anim>
                                    <p:anim calcmode="lin" valueType="num">
                                      <p:cBhvr>
                                        <p:cTn id="15" dur="500" fill="hold"/>
                                        <p:tgtEl>
                                          <p:spTgt spid="78"/>
                                        </p:tgtEl>
                                        <p:attrNameLst>
                                          <p:attrName>ppt_y</p:attrName>
                                        </p:attrNameLst>
                                      </p:cBhvr>
                                      <p:tavLst>
                                        <p:tav tm="0">
                                          <p:val>
                                            <p:strVal val="#ppt_y+.1"/>
                                          </p:val>
                                        </p:tav>
                                        <p:tav tm="100000">
                                          <p:val>
                                            <p:strVal val="#ppt_y"/>
                                          </p:val>
                                        </p:tav>
                                      </p:tavLst>
                                    </p:anim>
                                  </p:childTnLst>
                                </p:cTn>
                              </p:par>
                            </p:childTnLst>
                          </p:cTn>
                        </p:par>
                        <p:par>
                          <p:cTn id="16" fill="hold">
                            <p:stCondLst>
                              <p:cond delay="1000"/>
                            </p:stCondLst>
                            <p:childTnLst>
                              <p:par>
                                <p:cTn id="17" presetID="42" presetClass="entr" presetSubtype="0" fill="hold" grpId="0" nodeType="afterEffect">
                                  <p:stCondLst>
                                    <p:cond delay="0"/>
                                  </p:stCondLst>
                                  <p:childTnLst>
                                    <p:set>
                                      <p:cBhvr>
                                        <p:cTn id="18" dur="1" fill="hold">
                                          <p:stCondLst>
                                            <p:cond delay="0"/>
                                          </p:stCondLst>
                                        </p:cTn>
                                        <p:tgtEl>
                                          <p:spTgt spid="70"/>
                                        </p:tgtEl>
                                        <p:attrNameLst>
                                          <p:attrName>style.visibility</p:attrName>
                                        </p:attrNameLst>
                                      </p:cBhvr>
                                      <p:to>
                                        <p:strVal val="visible"/>
                                      </p:to>
                                    </p:set>
                                    <p:animEffect transition="in" filter="fade">
                                      <p:cBhvr>
                                        <p:cTn id="19" dur="1000"/>
                                        <p:tgtEl>
                                          <p:spTgt spid="70"/>
                                        </p:tgtEl>
                                      </p:cBhvr>
                                    </p:animEffect>
                                    <p:anim calcmode="lin" valueType="num">
                                      <p:cBhvr>
                                        <p:cTn id="20" dur="1000" fill="hold"/>
                                        <p:tgtEl>
                                          <p:spTgt spid="70"/>
                                        </p:tgtEl>
                                        <p:attrNameLst>
                                          <p:attrName>ppt_x</p:attrName>
                                        </p:attrNameLst>
                                      </p:cBhvr>
                                      <p:tavLst>
                                        <p:tav tm="0">
                                          <p:val>
                                            <p:strVal val="#ppt_x"/>
                                          </p:val>
                                        </p:tav>
                                        <p:tav tm="100000">
                                          <p:val>
                                            <p:strVal val="#ppt_x"/>
                                          </p:val>
                                        </p:tav>
                                      </p:tavLst>
                                    </p:anim>
                                    <p:anim calcmode="lin" valueType="num">
                                      <p:cBhvr>
                                        <p:cTn id="21" dur="1000" fill="hold"/>
                                        <p:tgtEl>
                                          <p:spTgt spid="70"/>
                                        </p:tgtEl>
                                        <p:attrNameLst>
                                          <p:attrName>ppt_y</p:attrName>
                                        </p:attrNameLst>
                                      </p:cBhvr>
                                      <p:tavLst>
                                        <p:tav tm="0">
                                          <p:val>
                                            <p:strVal val="#ppt_y+.1"/>
                                          </p:val>
                                        </p:tav>
                                        <p:tav tm="100000">
                                          <p:val>
                                            <p:strVal val="#ppt_y"/>
                                          </p:val>
                                        </p:tav>
                                      </p:tavLst>
                                    </p:anim>
                                  </p:childTnLst>
                                </p:cTn>
                              </p:par>
                            </p:childTnLst>
                          </p:cTn>
                        </p:par>
                        <p:par>
                          <p:cTn id="22" fill="hold">
                            <p:stCondLst>
                              <p:cond delay="2000"/>
                            </p:stCondLst>
                            <p:childTnLst>
                              <p:par>
                                <p:cTn id="23" presetID="31" presetClass="entr" presetSubtype="0" fill="hold" nodeType="afterEffect">
                                  <p:stCondLst>
                                    <p:cond delay="0"/>
                                  </p:stCondLst>
                                  <p:childTnLst>
                                    <p:set>
                                      <p:cBhvr>
                                        <p:cTn id="24" dur="1" fill="hold">
                                          <p:stCondLst>
                                            <p:cond delay="0"/>
                                          </p:stCondLst>
                                        </p:cTn>
                                        <p:tgtEl>
                                          <p:spTgt spid="3"/>
                                        </p:tgtEl>
                                        <p:attrNameLst>
                                          <p:attrName>style.visibility</p:attrName>
                                        </p:attrNameLst>
                                      </p:cBhvr>
                                      <p:to>
                                        <p:strVal val="visible"/>
                                      </p:to>
                                    </p:set>
                                    <p:anim calcmode="lin" valueType="num">
                                      <p:cBhvr>
                                        <p:cTn id="25" dur="1000" fill="hold"/>
                                        <p:tgtEl>
                                          <p:spTgt spid="3"/>
                                        </p:tgtEl>
                                        <p:attrNameLst>
                                          <p:attrName>ppt_w</p:attrName>
                                        </p:attrNameLst>
                                      </p:cBhvr>
                                      <p:tavLst>
                                        <p:tav tm="0">
                                          <p:val>
                                            <p:fltVal val="0"/>
                                          </p:val>
                                        </p:tav>
                                        <p:tav tm="100000">
                                          <p:val>
                                            <p:strVal val="#ppt_w"/>
                                          </p:val>
                                        </p:tav>
                                      </p:tavLst>
                                    </p:anim>
                                    <p:anim calcmode="lin" valueType="num">
                                      <p:cBhvr>
                                        <p:cTn id="26" dur="1000" fill="hold"/>
                                        <p:tgtEl>
                                          <p:spTgt spid="3"/>
                                        </p:tgtEl>
                                        <p:attrNameLst>
                                          <p:attrName>ppt_h</p:attrName>
                                        </p:attrNameLst>
                                      </p:cBhvr>
                                      <p:tavLst>
                                        <p:tav tm="0">
                                          <p:val>
                                            <p:fltVal val="0"/>
                                          </p:val>
                                        </p:tav>
                                        <p:tav tm="100000">
                                          <p:val>
                                            <p:strVal val="#ppt_h"/>
                                          </p:val>
                                        </p:tav>
                                      </p:tavLst>
                                    </p:anim>
                                    <p:anim calcmode="lin" valueType="num">
                                      <p:cBhvr>
                                        <p:cTn id="27" dur="1000" fill="hold"/>
                                        <p:tgtEl>
                                          <p:spTgt spid="3"/>
                                        </p:tgtEl>
                                        <p:attrNameLst>
                                          <p:attrName>style.rotation</p:attrName>
                                        </p:attrNameLst>
                                      </p:cBhvr>
                                      <p:tavLst>
                                        <p:tav tm="0">
                                          <p:val>
                                            <p:fltVal val="90"/>
                                          </p:val>
                                        </p:tav>
                                        <p:tav tm="100000">
                                          <p:val>
                                            <p:fltVal val="0"/>
                                          </p:val>
                                        </p:tav>
                                      </p:tavLst>
                                    </p:anim>
                                    <p:animEffect transition="in" filter="fade">
                                      <p:cBhvr>
                                        <p:cTn id="28" dur="1000"/>
                                        <p:tgtEl>
                                          <p:spTgt spid="3"/>
                                        </p:tgtEl>
                                      </p:cBhvr>
                                    </p:animEffect>
                                  </p:childTnLst>
                                </p:cTn>
                              </p:par>
                              <p:par>
                                <p:cTn id="29" presetID="42" presetClass="entr" presetSubtype="0" fill="hold" grpId="0" nodeType="withEffect">
                                  <p:stCondLst>
                                    <p:cond delay="500"/>
                                  </p:stCondLst>
                                  <p:childTnLst>
                                    <p:set>
                                      <p:cBhvr>
                                        <p:cTn id="30" dur="1" fill="hold">
                                          <p:stCondLst>
                                            <p:cond delay="0"/>
                                          </p:stCondLst>
                                        </p:cTn>
                                        <p:tgtEl>
                                          <p:spTgt spid="79"/>
                                        </p:tgtEl>
                                        <p:attrNameLst>
                                          <p:attrName>style.visibility</p:attrName>
                                        </p:attrNameLst>
                                      </p:cBhvr>
                                      <p:to>
                                        <p:strVal val="visible"/>
                                      </p:to>
                                    </p:set>
                                    <p:animEffect transition="in" filter="fade">
                                      <p:cBhvr>
                                        <p:cTn id="31" dur="500"/>
                                        <p:tgtEl>
                                          <p:spTgt spid="79"/>
                                        </p:tgtEl>
                                      </p:cBhvr>
                                    </p:animEffect>
                                    <p:anim calcmode="lin" valueType="num">
                                      <p:cBhvr>
                                        <p:cTn id="32" dur="500" fill="hold"/>
                                        <p:tgtEl>
                                          <p:spTgt spid="79"/>
                                        </p:tgtEl>
                                        <p:attrNameLst>
                                          <p:attrName>ppt_x</p:attrName>
                                        </p:attrNameLst>
                                      </p:cBhvr>
                                      <p:tavLst>
                                        <p:tav tm="0">
                                          <p:val>
                                            <p:strVal val="#ppt_x"/>
                                          </p:val>
                                        </p:tav>
                                        <p:tav tm="100000">
                                          <p:val>
                                            <p:strVal val="#ppt_x"/>
                                          </p:val>
                                        </p:tav>
                                      </p:tavLst>
                                    </p:anim>
                                    <p:anim calcmode="lin" valueType="num">
                                      <p:cBhvr>
                                        <p:cTn id="33" dur="500" fill="hold"/>
                                        <p:tgtEl>
                                          <p:spTgt spid="79"/>
                                        </p:tgtEl>
                                        <p:attrNameLst>
                                          <p:attrName>ppt_y</p:attrName>
                                        </p:attrNameLst>
                                      </p:cBhvr>
                                      <p:tavLst>
                                        <p:tav tm="0">
                                          <p:val>
                                            <p:strVal val="#ppt_y+.1"/>
                                          </p:val>
                                        </p:tav>
                                        <p:tav tm="100000">
                                          <p:val>
                                            <p:strVal val="#ppt_y"/>
                                          </p:val>
                                        </p:tav>
                                      </p:tavLst>
                                    </p:anim>
                                  </p:childTnLst>
                                </p:cTn>
                              </p:par>
                            </p:childTnLst>
                          </p:cTn>
                        </p:par>
                        <p:par>
                          <p:cTn id="34" fill="hold">
                            <p:stCondLst>
                              <p:cond delay="3000"/>
                            </p:stCondLst>
                            <p:childTnLst>
                              <p:par>
                                <p:cTn id="35" presetID="42" presetClass="entr" presetSubtype="0" fill="hold" grpId="0" nodeType="afterEffect">
                                  <p:stCondLst>
                                    <p:cond delay="0"/>
                                  </p:stCondLst>
                                  <p:childTnLst>
                                    <p:set>
                                      <p:cBhvr>
                                        <p:cTn id="36" dur="1" fill="hold">
                                          <p:stCondLst>
                                            <p:cond delay="0"/>
                                          </p:stCondLst>
                                        </p:cTn>
                                        <p:tgtEl>
                                          <p:spTgt spid="71"/>
                                        </p:tgtEl>
                                        <p:attrNameLst>
                                          <p:attrName>style.visibility</p:attrName>
                                        </p:attrNameLst>
                                      </p:cBhvr>
                                      <p:to>
                                        <p:strVal val="visible"/>
                                      </p:to>
                                    </p:set>
                                    <p:animEffect transition="in" filter="fade">
                                      <p:cBhvr>
                                        <p:cTn id="37" dur="1000"/>
                                        <p:tgtEl>
                                          <p:spTgt spid="71"/>
                                        </p:tgtEl>
                                      </p:cBhvr>
                                    </p:animEffect>
                                    <p:anim calcmode="lin" valueType="num">
                                      <p:cBhvr>
                                        <p:cTn id="38" dur="1000" fill="hold"/>
                                        <p:tgtEl>
                                          <p:spTgt spid="71"/>
                                        </p:tgtEl>
                                        <p:attrNameLst>
                                          <p:attrName>ppt_x</p:attrName>
                                        </p:attrNameLst>
                                      </p:cBhvr>
                                      <p:tavLst>
                                        <p:tav tm="0">
                                          <p:val>
                                            <p:strVal val="#ppt_x"/>
                                          </p:val>
                                        </p:tav>
                                        <p:tav tm="100000">
                                          <p:val>
                                            <p:strVal val="#ppt_x"/>
                                          </p:val>
                                        </p:tav>
                                      </p:tavLst>
                                    </p:anim>
                                    <p:anim calcmode="lin" valueType="num">
                                      <p:cBhvr>
                                        <p:cTn id="39" dur="1000" fill="hold"/>
                                        <p:tgtEl>
                                          <p:spTgt spid="71"/>
                                        </p:tgtEl>
                                        <p:attrNameLst>
                                          <p:attrName>ppt_y</p:attrName>
                                        </p:attrNameLst>
                                      </p:cBhvr>
                                      <p:tavLst>
                                        <p:tav tm="0">
                                          <p:val>
                                            <p:strVal val="#ppt_y+.1"/>
                                          </p:val>
                                        </p:tav>
                                        <p:tav tm="100000">
                                          <p:val>
                                            <p:strVal val="#ppt_y"/>
                                          </p:val>
                                        </p:tav>
                                      </p:tavLst>
                                    </p:anim>
                                  </p:childTnLst>
                                </p:cTn>
                              </p:par>
                            </p:childTnLst>
                          </p:cTn>
                        </p:par>
                        <p:par>
                          <p:cTn id="40" fill="hold">
                            <p:stCondLst>
                              <p:cond delay="4000"/>
                            </p:stCondLst>
                            <p:childTnLst>
                              <p:par>
                                <p:cTn id="41" presetID="31" presetClass="entr" presetSubtype="0" fill="hold" nodeType="afterEffect">
                                  <p:stCondLst>
                                    <p:cond delay="0"/>
                                  </p:stCondLst>
                                  <p:childTnLst>
                                    <p:set>
                                      <p:cBhvr>
                                        <p:cTn id="42" dur="1" fill="hold">
                                          <p:stCondLst>
                                            <p:cond delay="0"/>
                                          </p:stCondLst>
                                        </p:cTn>
                                        <p:tgtEl>
                                          <p:spTgt spid="4"/>
                                        </p:tgtEl>
                                        <p:attrNameLst>
                                          <p:attrName>style.visibility</p:attrName>
                                        </p:attrNameLst>
                                      </p:cBhvr>
                                      <p:to>
                                        <p:strVal val="visible"/>
                                      </p:to>
                                    </p:set>
                                    <p:anim calcmode="lin" valueType="num">
                                      <p:cBhvr>
                                        <p:cTn id="43" dur="1000" fill="hold"/>
                                        <p:tgtEl>
                                          <p:spTgt spid="4"/>
                                        </p:tgtEl>
                                        <p:attrNameLst>
                                          <p:attrName>ppt_w</p:attrName>
                                        </p:attrNameLst>
                                      </p:cBhvr>
                                      <p:tavLst>
                                        <p:tav tm="0">
                                          <p:val>
                                            <p:fltVal val="0"/>
                                          </p:val>
                                        </p:tav>
                                        <p:tav tm="100000">
                                          <p:val>
                                            <p:strVal val="#ppt_w"/>
                                          </p:val>
                                        </p:tav>
                                      </p:tavLst>
                                    </p:anim>
                                    <p:anim calcmode="lin" valueType="num">
                                      <p:cBhvr>
                                        <p:cTn id="44" dur="1000" fill="hold"/>
                                        <p:tgtEl>
                                          <p:spTgt spid="4"/>
                                        </p:tgtEl>
                                        <p:attrNameLst>
                                          <p:attrName>ppt_h</p:attrName>
                                        </p:attrNameLst>
                                      </p:cBhvr>
                                      <p:tavLst>
                                        <p:tav tm="0">
                                          <p:val>
                                            <p:fltVal val="0"/>
                                          </p:val>
                                        </p:tav>
                                        <p:tav tm="100000">
                                          <p:val>
                                            <p:strVal val="#ppt_h"/>
                                          </p:val>
                                        </p:tav>
                                      </p:tavLst>
                                    </p:anim>
                                    <p:anim calcmode="lin" valueType="num">
                                      <p:cBhvr>
                                        <p:cTn id="45" dur="1000" fill="hold"/>
                                        <p:tgtEl>
                                          <p:spTgt spid="4"/>
                                        </p:tgtEl>
                                        <p:attrNameLst>
                                          <p:attrName>style.rotation</p:attrName>
                                        </p:attrNameLst>
                                      </p:cBhvr>
                                      <p:tavLst>
                                        <p:tav tm="0">
                                          <p:val>
                                            <p:fltVal val="90"/>
                                          </p:val>
                                        </p:tav>
                                        <p:tav tm="100000">
                                          <p:val>
                                            <p:fltVal val="0"/>
                                          </p:val>
                                        </p:tav>
                                      </p:tavLst>
                                    </p:anim>
                                    <p:animEffect transition="in" filter="fade">
                                      <p:cBhvr>
                                        <p:cTn id="46" dur="1000"/>
                                        <p:tgtEl>
                                          <p:spTgt spid="4"/>
                                        </p:tgtEl>
                                      </p:cBhvr>
                                    </p:animEffect>
                                  </p:childTnLst>
                                </p:cTn>
                              </p:par>
                              <p:par>
                                <p:cTn id="47" presetID="42" presetClass="entr" presetSubtype="0" fill="hold" grpId="0" nodeType="withEffect">
                                  <p:stCondLst>
                                    <p:cond delay="500"/>
                                  </p:stCondLst>
                                  <p:childTnLst>
                                    <p:set>
                                      <p:cBhvr>
                                        <p:cTn id="48" dur="1" fill="hold">
                                          <p:stCondLst>
                                            <p:cond delay="0"/>
                                          </p:stCondLst>
                                        </p:cTn>
                                        <p:tgtEl>
                                          <p:spTgt spid="80"/>
                                        </p:tgtEl>
                                        <p:attrNameLst>
                                          <p:attrName>style.visibility</p:attrName>
                                        </p:attrNameLst>
                                      </p:cBhvr>
                                      <p:to>
                                        <p:strVal val="visible"/>
                                      </p:to>
                                    </p:set>
                                    <p:animEffect transition="in" filter="fade">
                                      <p:cBhvr>
                                        <p:cTn id="49" dur="500"/>
                                        <p:tgtEl>
                                          <p:spTgt spid="80"/>
                                        </p:tgtEl>
                                      </p:cBhvr>
                                    </p:animEffect>
                                    <p:anim calcmode="lin" valueType="num">
                                      <p:cBhvr>
                                        <p:cTn id="50" dur="500" fill="hold"/>
                                        <p:tgtEl>
                                          <p:spTgt spid="80"/>
                                        </p:tgtEl>
                                        <p:attrNameLst>
                                          <p:attrName>ppt_x</p:attrName>
                                        </p:attrNameLst>
                                      </p:cBhvr>
                                      <p:tavLst>
                                        <p:tav tm="0">
                                          <p:val>
                                            <p:strVal val="#ppt_x"/>
                                          </p:val>
                                        </p:tav>
                                        <p:tav tm="100000">
                                          <p:val>
                                            <p:strVal val="#ppt_x"/>
                                          </p:val>
                                        </p:tav>
                                      </p:tavLst>
                                    </p:anim>
                                    <p:anim calcmode="lin" valueType="num">
                                      <p:cBhvr>
                                        <p:cTn id="51" dur="500" fill="hold"/>
                                        <p:tgtEl>
                                          <p:spTgt spid="80"/>
                                        </p:tgtEl>
                                        <p:attrNameLst>
                                          <p:attrName>ppt_y</p:attrName>
                                        </p:attrNameLst>
                                      </p:cBhvr>
                                      <p:tavLst>
                                        <p:tav tm="0">
                                          <p:val>
                                            <p:strVal val="#ppt_y+.1"/>
                                          </p:val>
                                        </p:tav>
                                        <p:tav tm="100000">
                                          <p:val>
                                            <p:strVal val="#ppt_y"/>
                                          </p:val>
                                        </p:tav>
                                      </p:tavLst>
                                    </p:anim>
                                  </p:childTnLst>
                                </p:cTn>
                              </p:par>
                            </p:childTnLst>
                          </p:cTn>
                        </p:par>
                        <p:par>
                          <p:cTn id="52" fill="hold">
                            <p:stCondLst>
                              <p:cond delay="5000"/>
                            </p:stCondLst>
                            <p:childTnLst>
                              <p:par>
                                <p:cTn id="53" presetID="42" presetClass="entr" presetSubtype="0" fill="hold" grpId="0" nodeType="afterEffect">
                                  <p:stCondLst>
                                    <p:cond delay="0"/>
                                  </p:stCondLst>
                                  <p:childTnLst>
                                    <p:set>
                                      <p:cBhvr>
                                        <p:cTn id="54" dur="1" fill="hold">
                                          <p:stCondLst>
                                            <p:cond delay="0"/>
                                          </p:stCondLst>
                                        </p:cTn>
                                        <p:tgtEl>
                                          <p:spTgt spid="72"/>
                                        </p:tgtEl>
                                        <p:attrNameLst>
                                          <p:attrName>style.visibility</p:attrName>
                                        </p:attrNameLst>
                                      </p:cBhvr>
                                      <p:to>
                                        <p:strVal val="visible"/>
                                      </p:to>
                                    </p:set>
                                    <p:animEffect transition="in" filter="fade">
                                      <p:cBhvr>
                                        <p:cTn id="55" dur="1000"/>
                                        <p:tgtEl>
                                          <p:spTgt spid="72"/>
                                        </p:tgtEl>
                                      </p:cBhvr>
                                    </p:animEffect>
                                    <p:anim calcmode="lin" valueType="num">
                                      <p:cBhvr>
                                        <p:cTn id="56" dur="1000" fill="hold"/>
                                        <p:tgtEl>
                                          <p:spTgt spid="72"/>
                                        </p:tgtEl>
                                        <p:attrNameLst>
                                          <p:attrName>ppt_x</p:attrName>
                                        </p:attrNameLst>
                                      </p:cBhvr>
                                      <p:tavLst>
                                        <p:tav tm="0">
                                          <p:val>
                                            <p:strVal val="#ppt_x"/>
                                          </p:val>
                                        </p:tav>
                                        <p:tav tm="100000">
                                          <p:val>
                                            <p:strVal val="#ppt_x"/>
                                          </p:val>
                                        </p:tav>
                                      </p:tavLst>
                                    </p:anim>
                                    <p:anim calcmode="lin" valueType="num">
                                      <p:cBhvr>
                                        <p:cTn id="57" dur="1000" fill="hold"/>
                                        <p:tgtEl>
                                          <p:spTgt spid="72"/>
                                        </p:tgtEl>
                                        <p:attrNameLst>
                                          <p:attrName>ppt_y</p:attrName>
                                        </p:attrNameLst>
                                      </p:cBhvr>
                                      <p:tavLst>
                                        <p:tav tm="0">
                                          <p:val>
                                            <p:strVal val="#ppt_y+.1"/>
                                          </p:val>
                                        </p:tav>
                                        <p:tav tm="100000">
                                          <p:val>
                                            <p:strVal val="#ppt_y"/>
                                          </p:val>
                                        </p:tav>
                                      </p:tavLst>
                                    </p:anim>
                                  </p:childTnLst>
                                </p:cTn>
                              </p:par>
                            </p:childTnLst>
                          </p:cTn>
                        </p:par>
                        <p:par>
                          <p:cTn id="58" fill="hold">
                            <p:stCondLst>
                              <p:cond delay="6000"/>
                            </p:stCondLst>
                            <p:childTnLst>
                              <p:par>
                                <p:cTn id="59" presetID="31" presetClass="entr" presetSubtype="0" fill="hold" nodeType="afterEffect">
                                  <p:stCondLst>
                                    <p:cond delay="0"/>
                                  </p:stCondLst>
                                  <p:childTnLst>
                                    <p:set>
                                      <p:cBhvr>
                                        <p:cTn id="60" dur="1" fill="hold">
                                          <p:stCondLst>
                                            <p:cond delay="0"/>
                                          </p:stCondLst>
                                        </p:cTn>
                                        <p:tgtEl>
                                          <p:spTgt spid="5"/>
                                        </p:tgtEl>
                                        <p:attrNameLst>
                                          <p:attrName>style.visibility</p:attrName>
                                        </p:attrNameLst>
                                      </p:cBhvr>
                                      <p:to>
                                        <p:strVal val="visible"/>
                                      </p:to>
                                    </p:set>
                                    <p:anim calcmode="lin" valueType="num">
                                      <p:cBhvr>
                                        <p:cTn id="61" dur="1000" fill="hold"/>
                                        <p:tgtEl>
                                          <p:spTgt spid="5"/>
                                        </p:tgtEl>
                                        <p:attrNameLst>
                                          <p:attrName>ppt_w</p:attrName>
                                        </p:attrNameLst>
                                      </p:cBhvr>
                                      <p:tavLst>
                                        <p:tav tm="0">
                                          <p:val>
                                            <p:fltVal val="0"/>
                                          </p:val>
                                        </p:tav>
                                        <p:tav tm="100000">
                                          <p:val>
                                            <p:strVal val="#ppt_w"/>
                                          </p:val>
                                        </p:tav>
                                      </p:tavLst>
                                    </p:anim>
                                    <p:anim calcmode="lin" valueType="num">
                                      <p:cBhvr>
                                        <p:cTn id="62" dur="1000" fill="hold"/>
                                        <p:tgtEl>
                                          <p:spTgt spid="5"/>
                                        </p:tgtEl>
                                        <p:attrNameLst>
                                          <p:attrName>ppt_h</p:attrName>
                                        </p:attrNameLst>
                                      </p:cBhvr>
                                      <p:tavLst>
                                        <p:tav tm="0">
                                          <p:val>
                                            <p:fltVal val="0"/>
                                          </p:val>
                                        </p:tav>
                                        <p:tav tm="100000">
                                          <p:val>
                                            <p:strVal val="#ppt_h"/>
                                          </p:val>
                                        </p:tav>
                                      </p:tavLst>
                                    </p:anim>
                                    <p:anim calcmode="lin" valueType="num">
                                      <p:cBhvr>
                                        <p:cTn id="63" dur="1000" fill="hold"/>
                                        <p:tgtEl>
                                          <p:spTgt spid="5"/>
                                        </p:tgtEl>
                                        <p:attrNameLst>
                                          <p:attrName>style.rotation</p:attrName>
                                        </p:attrNameLst>
                                      </p:cBhvr>
                                      <p:tavLst>
                                        <p:tav tm="0">
                                          <p:val>
                                            <p:fltVal val="90"/>
                                          </p:val>
                                        </p:tav>
                                        <p:tav tm="100000">
                                          <p:val>
                                            <p:fltVal val="0"/>
                                          </p:val>
                                        </p:tav>
                                      </p:tavLst>
                                    </p:anim>
                                    <p:animEffect transition="in" filter="fade">
                                      <p:cBhvr>
                                        <p:cTn id="64" dur="1000"/>
                                        <p:tgtEl>
                                          <p:spTgt spid="5"/>
                                        </p:tgtEl>
                                      </p:cBhvr>
                                    </p:animEffect>
                                  </p:childTnLst>
                                </p:cTn>
                              </p:par>
                              <p:par>
                                <p:cTn id="65" presetID="42" presetClass="entr" presetSubtype="0" fill="hold" grpId="0" nodeType="withEffect">
                                  <p:stCondLst>
                                    <p:cond delay="500"/>
                                  </p:stCondLst>
                                  <p:childTnLst>
                                    <p:set>
                                      <p:cBhvr>
                                        <p:cTn id="66" dur="1" fill="hold">
                                          <p:stCondLst>
                                            <p:cond delay="0"/>
                                          </p:stCondLst>
                                        </p:cTn>
                                        <p:tgtEl>
                                          <p:spTgt spid="81"/>
                                        </p:tgtEl>
                                        <p:attrNameLst>
                                          <p:attrName>style.visibility</p:attrName>
                                        </p:attrNameLst>
                                      </p:cBhvr>
                                      <p:to>
                                        <p:strVal val="visible"/>
                                      </p:to>
                                    </p:set>
                                    <p:animEffect transition="in" filter="fade">
                                      <p:cBhvr>
                                        <p:cTn id="67" dur="500"/>
                                        <p:tgtEl>
                                          <p:spTgt spid="81"/>
                                        </p:tgtEl>
                                      </p:cBhvr>
                                    </p:animEffect>
                                    <p:anim calcmode="lin" valueType="num">
                                      <p:cBhvr>
                                        <p:cTn id="68" dur="500" fill="hold"/>
                                        <p:tgtEl>
                                          <p:spTgt spid="81"/>
                                        </p:tgtEl>
                                        <p:attrNameLst>
                                          <p:attrName>ppt_x</p:attrName>
                                        </p:attrNameLst>
                                      </p:cBhvr>
                                      <p:tavLst>
                                        <p:tav tm="0">
                                          <p:val>
                                            <p:strVal val="#ppt_x"/>
                                          </p:val>
                                        </p:tav>
                                        <p:tav tm="100000">
                                          <p:val>
                                            <p:strVal val="#ppt_x"/>
                                          </p:val>
                                        </p:tav>
                                      </p:tavLst>
                                    </p:anim>
                                    <p:anim calcmode="lin" valueType="num">
                                      <p:cBhvr>
                                        <p:cTn id="69" dur="500" fill="hold"/>
                                        <p:tgtEl>
                                          <p:spTgt spid="81"/>
                                        </p:tgtEl>
                                        <p:attrNameLst>
                                          <p:attrName>ppt_y</p:attrName>
                                        </p:attrNameLst>
                                      </p:cBhvr>
                                      <p:tavLst>
                                        <p:tav tm="0">
                                          <p:val>
                                            <p:strVal val="#ppt_y+.1"/>
                                          </p:val>
                                        </p:tav>
                                        <p:tav tm="100000">
                                          <p:val>
                                            <p:strVal val="#ppt_y"/>
                                          </p:val>
                                        </p:tav>
                                      </p:tavLst>
                                    </p:anim>
                                  </p:childTnLst>
                                </p:cTn>
                              </p:par>
                            </p:childTnLst>
                          </p:cTn>
                        </p:par>
                        <p:par>
                          <p:cTn id="70" fill="hold">
                            <p:stCondLst>
                              <p:cond delay="7000"/>
                            </p:stCondLst>
                            <p:childTnLst>
                              <p:par>
                                <p:cTn id="71" presetID="42" presetClass="entr" presetSubtype="0" fill="hold" grpId="0" nodeType="afterEffect">
                                  <p:stCondLst>
                                    <p:cond delay="0"/>
                                  </p:stCondLst>
                                  <p:childTnLst>
                                    <p:set>
                                      <p:cBhvr>
                                        <p:cTn id="72" dur="1" fill="hold">
                                          <p:stCondLst>
                                            <p:cond delay="0"/>
                                          </p:stCondLst>
                                        </p:cTn>
                                        <p:tgtEl>
                                          <p:spTgt spid="73"/>
                                        </p:tgtEl>
                                        <p:attrNameLst>
                                          <p:attrName>style.visibility</p:attrName>
                                        </p:attrNameLst>
                                      </p:cBhvr>
                                      <p:to>
                                        <p:strVal val="visible"/>
                                      </p:to>
                                    </p:set>
                                    <p:animEffect transition="in" filter="fade">
                                      <p:cBhvr>
                                        <p:cTn id="73" dur="1000"/>
                                        <p:tgtEl>
                                          <p:spTgt spid="73"/>
                                        </p:tgtEl>
                                      </p:cBhvr>
                                    </p:animEffect>
                                    <p:anim calcmode="lin" valueType="num">
                                      <p:cBhvr>
                                        <p:cTn id="74" dur="1000" fill="hold"/>
                                        <p:tgtEl>
                                          <p:spTgt spid="73"/>
                                        </p:tgtEl>
                                        <p:attrNameLst>
                                          <p:attrName>ppt_x</p:attrName>
                                        </p:attrNameLst>
                                      </p:cBhvr>
                                      <p:tavLst>
                                        <p:tav tm="0">
                                          <p:val>
                                            <p:strVal val="#ppt_x"/>
                                          </p:val>
                                        </p:tav>
                                        <p:tav tm="100000">
                                          <p:val>
                                            <p:strVal val="#ppt_x"/>
                                          </p:val>
                                        </p:tav>
                                      </p:tavLst>
                                    </p:anim>
                                    <p:anim calcmode="lin" valueType="num">
                                      <p:cBhvr>
                                        <p:cTn id="75" dur="1000" fill="hold"/>
                                        <p:tgtEl>
                                          <p:spTgt spid="7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p:bldP spid="71" grpId="0"/>
      <p:bldP spid="72" grpId="0"/>
      <p:bldP spid="73" grpId="0"/>
      <p:bldP spid="78" grpId="0"/>
      <p:bldP spid="79" grpId="0"/>
      <p:bldP spid="80" grpId="0"/>
      <p:bldP spid="8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EF99803F-1125-85C0-1E54-41B16400ACB2}"/>
              </a:ext>
            </a:extLst>
          </p:cNvPr>
          <p:cNvSpPr txBox="1"/>
          <p:nvPr/>
        </p:nvSpPr>
        <p:spPr>
          <a:xfrm>
            <a:off x="5436066" y="2091094"/>
            <a:ext cx="6264479" cy="2375009"/>
          </a:xfrm>
          <a:prstGeom prst="rect">
            <a:avLst/>
          </a:prstGeom>
          <a:noFill/>
        </p:spPr>
        <p:txBody>
          <a:bodyPr wrap="square">
            <a:spAutoFit/>
          </a:bodyPr>
          <a:lstStyle/>
          <a:p>
            <a:pPr marL="1200150" lvl="2" indent="-285750" algn="just">
              <a:spcAft>
                <a:spcPts val="1000"/>
              </a:spcAft>
              <a:buFont typeface="Arial" panose="020B0604020202020204" pitchFamily="34" charset="0"/>
              <a:buChar char="•"/>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Đề tài phải đáp ứng nhu cầu thực tế trong việc kiểm tra, đánh giá kiến thức, năng lực của học sinh, sinh viên hoặc người học. Hệ thống thi trắc nghiệm cần mang lại hiệu quả cao trong việc tiết kiệm thời gian, công sức cho việc ra đề, chấm điểm và quản lý kết quả thi. </a:t>
            </a:r>
          </a:p>
          <a:p>
            <a:pPr lvl="2" algn="just">
              <a:spcAft>
                <a:spcPts val="1000"/>
              </a:spcAft>
            </a:pPr>
            <a:endParaRPr lang="en-US" sz="2000">
              <a:solidFill>
                <a:schemeClr val="bg1"/>
              </a:solidFill>
              <a:effectLst/>
              <a:latin typeface="Cambria" panose="02040503050406030204" pitchFamily="18" charset="0"/>
              <a:ea typeface="SimSun" panose="02010600030101010101" pitchFamily="2" charset="-122"/>
              <a:cs typeface="Times New Roman" panose="02020603050405020304" pitchFamily="18" charset="0"/>
            </a:endParaRPr>
          </a:p>
        </p:txBody>
      </p:sp>
      <p:sp>
        <p:nvSpPr>
          <p:cNvPr id="18" name="TextBox 17">
            <a:extLst>
              <a:ext uri="{FF2B5EF4-FFF2-40B4-BE49-F238E27FC236}">
                <a16:creationId xmlns:a16="http://schemas.microsoft.com/office/drawing/2014/main" id="{74B84E53-BED2-10C9-D841-1FF42274F3D1}"/>
              </a:ext>
            </a:extLst>
          </p:cNvPr>
          <p:cNvSpPr txBox="1"/>
          <p:nvPr/>
        </p:nvSpPr>
        <p:spPr>
          <a:xfrm>
            <a:off x="1398" y="5301571"/>
            <a:ext cx="6094602" cy="1015663"/>
          </a:xfrm>
          <a:prstGeom prst="rect">
            <a:avLst/>
          </a:prstGeom>
          <a:noFill/>
        </p:spPr>
        <p:txBody>
          <a:bodyPr wrap="square">
            <a:spAutoFit/>
          </a:bodyPr>
          <a:lstStyle/>
          <a:p>
            <a:pPr marL="1200150" lvl="2" indent="-285750" algn="just">
              <a:spcAft>
                <a:spcPts val="1000"/>
              </a:spcAft>
              <a:buFont typeface="Arial" panose="020B0604020202020204" pitchFamily="34" charset="0"/>
              <a:buChar char="•"/>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Hệ thống cần dễ sử dụng, thân thiện với người dùng, có thể triển khai áp dụng rộng rãi trong các môi trường giáo dục khác nhau. </a:t>
            </a:r>
            <a:endParaRPr lang="en-US" sz="2000">
              <a:solidFill>
                <a:schemeClr val="bg1"/>
              </a:solidFill>
              <a:effectLst/>
              <a:latin typeface="Cambria" panose="02040503050406030204" pitchFamily="18" charset="0"/>
              <a:ea typeface="SimSun" panose="02010600030101010101" pitchFamily="2" charset="-122"/>
              <a:cs typeface="Times New Roman" panose="02020603050405020304" pitchFamily="18" charset="0"/>
            </a:endParaRPr>
          </a:p>
        </p:txBody>
      </p:sp>
      <p:sp>
        <p:nvSpPr>
          <p:cNvPr id="19" name="文本框 21">
            <a:extLst>
              <a:ext uri="{FF2B5EF4-FFF2-40B4-BE49-F238E27FC236}">
                <a16:creationId xmlns:a16="http://schemas.microsoft.com/office/drawing/2014/main" id="{9B620145-5785-C66E-DD5D-CDBA8C9F9291}"/>
              </a:ext>
            </a:extLst>
          </p:cNvPr>
          <p:cNvSpPr txBox="1"/>
          <p:nvPr/>
        </p:nvSpPr>
        <p:spPr>
          <a:xfrm>
            <a:off x="7675642" y="1197256"/>
            <a:ext cx="3333214" cy="584775"/>
          </a:xfrm>
          <a:prstGeom prst="rect">
            <a:avLst/>
          </a:prstGeom>
          <a:noFill/>
        </p:spPr>
        <p:txBody>
          <a:bodyPr wrap="square" rtlCol="0">
            <a:spAutoFit/>
          </a:bodyPr>
          <a:lstStyle/>
          <a:p>
            <a:r>
              <a:rPr lang="en-US" altLang="zh-CN" sz="3200" b="1">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Tính thực tiễn</a:t>
            </a:r>
            <a:endParaRPr lang="zh-CN" altLang="en-US" sz="3200" b="1">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endParaRPr>
          </a:p>
        </p:txBody>
      </p:sp>
      <p:pic>
        <p:nvPicPr>
          <p:cNvPr id="1026" name="Picture 2" descr="Thực trạng và nhu cầu ứng dụng công nghệ số trong nghiệp vụ hoạt động của  một số doanh nghiệp Việt Nam - GIAI ĐOẠN 2021-2025">
            <a:extLst>
              <a:ext uri="{FF2B5EF4-FFF2-40B4-BE49-F238E27FC236}">
                <a16:creationId xmlns:a16="http://schemas.microsoft.com/office/drawing/2014/main" id="{25C4F167-BAC5-E6E5-89E0-7754913BEA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0635" y="1472969"/>
            <a:ext cx="5844330" cy="2922164"/>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2">
            <a:extLst>
              <a:ext uri="{FF2B5EF4-FFF2-40B4-BE49-F238E27FC236}">
                <a16:creationId xmlns:a16="http://schemas.microsoft.com/office/drawing/2014/main" id="{CCC6E71B-24B0-D37C-6714-532F4EE6E93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87361" y="4332227"/>
            <a:ext cx="4499000" cy="1958388"/>
          </a:xfrm>
          <a:prstGeom prst="rect">
            <a:avLst/>
          </a:prstGeom>
        </p:spPr>
      </p:pic>
    </p:spTree>
    <p:extLst>
      <p:ext uri="{BB962C8B-B14F-4D97-AF65-F5344CB8AC3E}">
        <p14:creationId xmlns:p14="http://schemas.microsoft.com/office/powerpoint/2010/main" val="2523378091"/>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anim calcmode="lin" valueType="num">
                                      <p:cBhvr>
                                        <p:cTn id="8" dur="1000" fill="hold"/>
                                        <p:tgtEl>
                                          <p:spTgt spid="19"/>
                                        </p:tgtEl>
                                        <p:attrNameLst>
                                          <p:attrName>ppt_x</p:attrName>
                                        </p:attrNameLst>
                                      </p:cBhvr>
                                      <p:tavLst>
                                        <p:tav tm="0">
                                          <p:val>
                                            <p:strVal val="#ppt_x"/>
                                          </p:val>
                                        </p:tav>
                                        <p:tav tm="100000">
                                          <p:val>
                                            <p:strVal val="#ppt_x"/>
                                          </p:val>
                                        </p:tav>
                                      </p:tavLst>
                                    </p:anim>
                                    <p:anim calcmode="lin" valueType="num">
                                      <p:cBhvr>
                                        <p:cTn id="9"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21">
            <a:extLst>
              <a:ext uri="{FF2B5EF4-FFF2-40B4-BE49-F238E27FC236}">
                <a16:creationId xmlns:a16="http://schemas.microsoft.com/office/drawing/2014/main" id="{0AB8B750-152D-7DD3-C8E0-3E1734B368D1}"/>
              </a:ext>
            </a:extLst>
          </p:cNvPr>
          <p:cNvSpPr txBox="1"/>
          <p:nvPr/>
        </p:nvSpPr>
        <p:spPr>
          <a:xfrm>
            <a:off x="7498553" y="2275913"/>
            <a:ext cx="2959015" cy="584775"/>
          </a:xfrm>
          <a:prstGeom prst="rect">
            <a:avLst/>
          </a:prstGeom>
          <a:noFill/>
        </p:spPr>
        <p:txBody>
          <a:bodyPr wrap="square" rtlCol="0">
            <a:spAutoFit/>
          </a:bodyPr>
          <a:lstStyle/>
          <a:p>
            <a:r>
              <a:rPr lang="en-US" altLang="zh-CN" sz="3200" b="1">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Tính khoa học </a:t>
            </a:r>
            <a:endParaRPr lang="zh-CN" altLang="en-US" sz="3200" b="1">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endParaRPr>
          </a:p>
        </p:txBody>
      </p:sp>
      <p:sp>
        <p:nvSpPr>
          <p:cNvPr id="4" name="TextBox 3">
            <a:extLst>
              <a:ext uri="{FF2B5EF4-FFF2-40B4-BE49-F238E27FC236}">
                <a16:creationId xmlns:a16="http://schemas.microsoft.com/office/drawing/2014/main" id="{08D11F06-1AAC-96C8-31F5-2BF3F0625639}"/>
              </a:ext>
            </a:extLst>
          </p:cNvPr>
          <p:cNvSpPr txBox="1"/>
          <p:nvPr/>
        </p:nvSpPr>
        <p:spPr>
          <a:xfrm>
            <a:off x="5249127" y="2987085"/>
            <a:ext cx="6094602" cy="3175228"/>
          </a:xfrm>
          <a:prstGeom prst="rect">
            <a:avLst/>
          </a:prstGeom>
          <a:noFill/>
        </p:spPr>
        <p:txBody>
          <a:bodyPr wrap="square">
            <a:spAutoFit/>
          </a:bodyPr>
          <a:lstStyle/>
          <a:p>
            <a:pPr marL="1200150" lvl="2" indent="-285750" algn="just">
              <a:spcAft>
                <a:spcPts val="1000"/>
              </a:spcAft>
              <a:buFont typeface="Arial" panose="020B0604020202020204" pitchFamily="34" charset="0"/>
              <a:buChar char="•"/>
            </a:pPr>
            <a:r>
              <a:rPr lang="en-US" sz="24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Nội dung đề thi phải bám sát chương trình học, chuẩn kiến thức, kỹ năng được quy định. </a:t>
            </a:r>
            <a:endParaRPr lang="en-US" sz="2400">
              <a:solidFill>
                <a:schemeClr val="bg1"/>
              </a:solidFill>
              <a:effectLst/>
              <a:latin typeface="Cambria" panose="02040503050406030204" pitchFamily="18" charset="0"/>
              <a:ea typeface="SimSun" panose="02010600030101010101" pitchFamily="2" charset="-122"/>
              <a:cs typeface="Times New Roman" panose="02020603050405020304" pitchFamily="18" charset="0"/>
            </a:endParaRPr>
          </a:p>
          <a:p>
            <a:pPr marL="1200150" lvl="2" indent="-285750" algn="just">
              <a:spcAft>
                <a:spcPts val="1000"/>
              </a:spcAft>
              <a:buFont typeface="Arial" panose="020B0604020202020204" pitchFamily="34" charset="0"/>
              <a:buChar char="•"/>
            </a:pPr>
            <a:r>
              <a:rPr lang="en-US" sz="24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Câu hỏi thi phải được xây dựng theo các nguyên tắc khoa học, đảm bảo tính khách quan, chính xác và phân biệt được trình độ học lực của người học. </a:t>
            </a:r>
            <a:endParaRPr lang="en-US" sz="2400">
              <a:solidFill>
                <a:schemeClr val="bg1"/>
              </a:solidFill>
              <a:effectLst/>
              <a:latin typeface="Cambria" panose="02040503050406030204" pitchFamily="18" charset="0"/>
              <a:ea typeface="SimSun" panose="02010600030101010101" pitchFamily="2" charset="-122"/>
              <a:cs typeface="Times New Roman" panose="02020603050405020304" pitchFamily="18" charset="0"/>
            </a:endParaRPr>
          </a:p>
        </p:txBody>
      </p:sp>
      <p:pic>
        <p:nvPicPr>
          <p:cNvPr id="8" name="Picture 7">
            <a:extLst>
              <a:ext uri="{FF2B5EF4-FFF2-40B4-BE49-F238E27FC236}">
                <a16:creationId xmlns:a16="http://schemas.microsoft.com/office/drawing/2014/main" id="{14E3D55F-9784-430A-8FC9-21F372107F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7038" y="778739"/>
            <a:ext cx="5549470" cy="3121576"/>
          </a:xfrm>
          <a:prstGeom prst="flowChartMagneticTape">
            <a:avLst/>
          </a:prstGeom>
        </p:spPr>
      </p:pic>
    </p:spTree>
    <p:extLst>
      <p:ext uri="{BB962C8B-B14F-4D97-AF65-F5344CB8AC3E}">
        <p14:creationId xmlns:p14="http://schemas.microsoft.com/office/powerpoint/2010/main" val="1437214197"/>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1">
            <a:extLst>
              <a:ext uri="{FF2B5EF4-FFF2-40B4-BE49-F238E27FC236}">
                <a16:creationId xmlns:a16="http://schemas.microsoft.com/office/drawing/2014/main" id="{E93DFA15-F581-8E4F-7B62-A1EBBE65DEFB}"/>
              </a:ext>
            </a:extLst>
          </p:cNvPr>
          <p:cNvSpPr txBox="1"/>
          <p:nvPr/>
        </p:nvSpPr>
        <p:spPr>
          <a:xfrm>
            <a:off x="6534765" y="1222615"/>
            <a:ext cx="2841030" cy="584775"/>
          </a:xfrm>
          <a:prstGeom prst="rect">
            <a:avLst/>
          </a:prstGeom>
          <a:noFill/>
        </p:spPr>
        <p:txBody>
          <a:bodyPr wrap="square" rtlCol="0">
            <a:spAutoFit/>
          </a:bodyPr>
          <a:lstStyle/>
          <a:p>
            <a:r>
              <a:rPr lang="en-US" altLang="zh-CN" sz="3200" b="1">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Tính sáng tạo</a:t>
            </a:r>
            <a:endParaRPr lang="zh-CN" altLang="en-US" sz="3200" b="1">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endParaRPr>
          </a:p>
        </p:txBody>
      </p:sp>
      <p:sp>
        <p:nvSpPr>
          <p:cNvPr id="5" name="TextBox 4">
            <a:extLst>
              <a:ext uri="{FF2B5EF4-FFF2-40B4-BE49-F238E27FC236}">
                <a16:creationId xmlns:a16="http://schemas.microsoft.com/office/drawing/2014/main" id="{A7AB98C5-5779-9AB3-C5B4-0240D88E95D4}"/>
              </a:ext>
            </a:extLst>
          </p:cNvPr>
          <p:cNvSpPr txBox="1"/>
          <p:nvPr/>
        </p:nvSpPr>
        <p:spPr>
          <a:xfrm>
            <a:off x="2011680" y="2358618"/>
            <a:ext cx="9768840" cy="2564805"/>
          </a:xfrm>
          <a:prstGeom prst="rect">
            <a:avLst/>
          </a:prstGeom>
          <a:noFill/>
        </p:spPr>
        <p:txBody>
          <a:bodyPr wrap="square">
            <a:spAutoFit/>
          </a:bodyPr>
          <a:lstStyle/>
          <a:p>
            <a:pPr marL="1143000" lvl="2" indent="-228600" algn="just">
              <a:spcAft>
                <a:spcPts val="1000"/>
              </a:spcAft>
              <a:buFont typeface="Courier New" panose="02070309020205020404" pitchFamily="49" charset="0"/>
              <a:buChar char="o"/>
            </a:pPr>
            <a:r>
              <a:rPr lang="en-US" sz="24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Hệ thống thi trắc nghiệm cần có những tính năng mới, sáng tạo, giúp nâng cao hiệu quả việc kiểm tra, đánh giá. </a:t>
            </a:r>
            <a:endParaRPr lang="en-US" sz="2400">
              <a:solidFill>
                <a:schemeClr val="bg1"/>
              </a:solidFill>
              <a:effectLst/>
              <a:latin typeface="Cambria" panose="02040503050406030204" pitchFamily="18" charset="0"/>
              <a:ea typeface="SimSun" panose="02010600030101010101" pitchFamily="2" charset="-122"/>
              <a:cs typeface="Times New Roman" panose="02020603050405020304" pitchFamily="18" charset="0"/>
            </a:endParaRPr>
          </a:p>
          <a:p>
            <a:pPr marL="1143000" lvl="2" indent="-228600" algn="just">
              <a:spcAft>
                <a:spcPts val="1000"/>
              </a:spcAft>
              <a:buFont typeface="Courier New" panose="02070309020205020404" pitchFamily="49" charset="0"/>
              <a:buChar char="o"/>
            </a:pPr>
            <a:r>
              <a:rPr lang="en-US" sz="24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Hệ thống có thể tích hợp các phương pháp thi mới, đa dạng như thi trắc nghiệm trên máy tính, thi trắc nghiệm trực tuyến, thi thích ứng... </a:t>
            </a:r>
            <a:endParaRPr lang="en-US" sz="2400">
              <a:solidFill>
                <a:schemeClr val="bg1"/>
              </a:solidFill>
              <a:effectLst/>
              <a:latin typeface="Cambria" panose="02040503050406030204" pitchFamily="18" charset="0"/>
              <a:ea typeface="SimSun" panose="02010600030101010101" pitchFamily="2" charset="-122"/>
              <a:cs typeface="Times New Roman" panose="02020603050405020304" pitchFamily="18" charset="0"/>
            </a:endParaRPr>
          </a:p>
          <a:p>
            <a:pPr marL="1143000" lvl="2" indent="-228600" algn="just">
              <a:spcAft>
                <a:spcPts val="1000"/>
              </a:spcAft>
              <a:buFont typeface="Courier New" panose="02070309020205020404" pitchFamily="49" charset="0"/>
              <a:buChar char="o"/>
            </a:pPr>
            <a:r>
              <a:rPr lang="en-US" sz="24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Hệ thống có thể cung cấp các báo cáo, phân tích kết quả thi chi tiết, giúp giáo viên, giảng viên đánh giá hiệu quả giảng dạy và học tập. </a:t>
            </a:r>
            <a:endParaRPr lang="en-US" sz="2400">
              <a:solidFill>
                <a:schemeClr val="bg1"/>
              </a:solidFill>
              <a:effectLst/>
              <a:latin typeface="Cambria" panose="02040503050406030204" pitchFamily="18" charset="0"/>
              <a:ea typeface="SimSun" panose="02010600030101010101" pitchFamily="2" charset="-122"/>
              <a:cs typeface="Times New Roman" panose="02020603050405020304" pitchFamily="18" charset="0"/>
            </a:endParaRPr>
          </a:p>
        </p:txBody>
      </p:sp>
      <p:pic>
        <p:nvPicPr>
          <p:cNvPr id="10" name="Picture 9">
            <a:extLst>
              <a:ext uri="{FF2B5EF4-FFF2-40B4-BE49-F238E27FC236}">
                <a16:creationId xmlns:a16="http://schemas.microsoft.com/office/drawing/2014/main" id="{C0C1B17B-1CAC-FFA5-8A85-A4F1B3B33E7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78453" y="1222615"/>
            <a:ext cx="2274005" cy="4728606"/>
          </a:xfrm>
          <a:prstGeom prst="rect">
            <a:avLst/>
          </a:prstGeom>
        </p:spPr>
      </p:pic>
      <p:pic>
        <p:nvPicPr>
          <p:cNvPr id="6" name="Picture 5">
            <a:extLst>
              <a:ext uri="{FF2B5EF4-FFF2-40B4-BE49-F238E27FC236}">
                <a16:creationId xmlns:a16="http://schemas.microsoft.com/office/drawing/2014/main" id="{1B82A2DC-8A25-8E88-7FD6-86B1DFB6C63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0567" y="1035913"/>
            <a:ext cx="2529775" cy="5102010"/>
          </a:xfrm>
          <a:prstGeom prst="rect">
            <a:avLst/>
          </a:prstGeom>
        </p:spPr>
      </p:pic>
    </p:spTree>
    <p:extLst>
      <p:ext uri="{BB962C8B-B14F-4D97-AF65-F5344CB8AC3E}">
        <p14:creationId xmlns:p14="http://schemas.microsoft.com/office/powerpoint/2010/main" val="2051304256"/>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1">
            <a:extLst>
              <a:ext uri="{FF2B5EF4-FFF2-40B4-BE49-F238E27FC236}">
                <a16:creationId xmlns:a16="http://schemas.microsoft.com/office/drawing/2014/main" id="{D028D41F-F8E0-AA43-B6A0-809F0ABAB0ED}"/>
              </a:ext>
            </a:extLst>
          </p:cNvPr>
          <p:cNvSpPr txBox="1"/>
          <p:nvPr/>
        </p:nvSpPr>
        <p:spPr>
          <a:xfrm>
            <a:off x="1929970" y="1322192"/>
            <a:ext cx="3002057" cy="584775"/>
          </a:xfrm>
          <a:prstGeom prst="rect">
            <a:avLst/>
          </a:prstGeom>
          <a:noFill/>
        </p:spPr>
        <p:txBody>
          <a:bodyPr wrap="square" rtlCol="0">
            <a:spAutoFit/>
          </a:bodyPr>
          <a:lstStyle/>
          <a:p>
            <a:r>
              <a:rPr lang="en-US" altLang="zh-CN" sz="3200" b="1">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Tính khả thi</a:t>
            </a:r>
            <a:endParaRPr lang="zh-CN" altLang="en-US" sz="3200" b="1">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endParaRPr>
          </a:p>
        </p:txBody>
      </p:sp>
      <p:sp>
        <p:nvSpPr>
          <p:cNvPr id="5" name="TextBox 4">
            <a:extLst>
              <a:ext uri="{FF2B5EF4-FFF2-40B4-BE49-F238E27FC236}">
                <a16:creationId xmlns:a16="http://schemas.microsoft.com/office/drawing/2014/main" id="{922E39BD-0AF4-FF12-D21E-7C867729FF47}"/>
              </a:ext>
            </a:extLst>
          </p:cNvPr>
          <p:cNvSpPr txBox="1"/>
          <p:nvPr/>
        </p:nvSpPr>
        <p:spPr>
          <a:xfrm>
            <a:off x="-320040" y="2026099"/>
            <a:ext cx="6096000" cy="3672800"/>
          </a:xfrm>
          <a:prstGeom prst="rect">
            <a:avLst/>
          </a:prstGeom>
          <a:noFill/>
        </p:spPr>
        <p:txBody>
          <a:bodyPr wrap="square">
            <a:spAutoFit/>
          </a:bodyPr>
          <a:lstStyle/>
          <a:p>
            <a:pPr lvl="2" algn="just">
              <a:spcAft>
                <a:spcPts val="1000"/>
              </a:spcAft>
            </a:pPr>
            <a:r>
              <a:rPr lang="en-US" sz="24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Đề tài cần có nguồn lực thực hiện đầy đủ, bao gồm nguồn nhân lực, tài chính, trang thiết bị kỹ thuật... </a:t>
            </a:r>
            <a:endParaRPr lang="en-US" sz="2400">
              <a:solidFill>
                <a:schemeClr val="bg1"/>
              </a:solidFill>
              <a:effectLst/>
              <a:latin typeface="Cambria" panose="02040503050406030204" pitchFamily="18" charset="0"/>
              <a:ea typeface="SimSun" panose="02010600030101010101" pitchFamily="2" charset="-122"/>
              <a:cs typeface="Times New Roman" panose="02020603050405020304" pitchFamily="18" charset="0"/>
            </a:endParaRPr>
          </a:p>
          <a:p>
            <a:pPr lvl="2" algn="just">
              <a:spcAft>
                <a:spcPts val="1000"/>
              </a:spcAft>
            </a:pPr>
            <a:r>
              <a:rPr lang="en-US" sz="24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Hệ thống thi trắc nghiệm cần có thể tích hợp được với các hệ thống giáo dục khác đang sử dụng. </a:t>
            </a:r>
            <a:endParaRPr lang="en-US" sz="2400">
              <a:solidFill>
                <a:schemeClr val="bg1"/>
              </a:solidFill>
              <a:effectLst/>
              <a:latin typeface="Cambria" panose="02040503050406030204" pitchFamily="18" charset="0"/>
              <a:ea typeface="SimSun" panose="02010600030101010101" pitchFamily="2" charset="-122"/>
              <a:cs typeface="Times New Roman" panose="02020603050405020304" pitchFamily="18" charset="0"/>
            </a:endParaRPr>
          </a:p>
          <a:p>
            <a:pPr lvl="2" algn="just">
              <a:spcAft>
                <a:spcPts val="1400"/>
              </a:spcAft>
            </a:pPr>
            <a:r>
              <a:rPr lang="en-US" sz="24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Hệ thống cần có khả năng mở rộng, nâng cấp dễ dàng để đáp ứng nhu cầu sử dụng ngày càng cao.</a:t>
            </a:r>
            <a:endParaRPr lang="en-US" sz="2400">
              <a:solidFill>
                <a:schemeClr val="bg1"/>
              </a:solidFill>
              <a:effectLst/>
              <a:latin typeface="Cambria" panose="02040503050406030204" pitchFamily="18" charset="0"/>
              <a:ea typeface="SimSun" panose="02010600030101010101" pitchFamily="2" charset="-122"/>
              <a:cs typeface="Times New Roman" panose="02020603050405020304" pitchFamily="18" charset="0"/>
            </a:endParaRPr>
          </a:p>
        </p:txBody>
      </p:sp>
      <p:pic>
        <p:nvPicPr>
          <p:cNvPr id="7" name="Picture 6">
            <a:extLst>
              <a:ext uri="{FF2B5EF4-FFF2-40B4-BE49-F238E27FC236}">
                <a16:creationId xmlns:a16="http://schemas.microsoft.com/office/drawing/2014/main" id="{1F3561B7-2DBC-A746-ABC2-1C07C607CE19}"/>
              </a:ext>
            </a:extLst>
          </p:cNvPr>
          <p:cNvPicPr>
            <a:picLocks noChangeAspect="1"/>
          </p:cNvPicPr>
          <p:nvPr/>
        </p:nvPicPr>
        <p:blipFill>
          <a:blip r:embed="rId3">
            <a:extLst>
              <a:ext uri="{28A0092B-C50C-407E-A947-70E740481C1C}">
                <a14:useLocalDpi xmlns:a14="http://schemas.microsoft.com/office/drawing/2010/main" val="0"/>
              </a:ext>
            </a:extLst>
          </a:blip>
          <a:srcRect t="14845" b="14845"/>
          <a:stretch/>
        </p:blipFill>
        <p:spPr>
          <a:xfrm>
            <a:off x="6264232" y="1499170"/>
            <a:ext cx="5571183" cy="2918382"/>
          </a:xfrm>
          <a:prstGeom prst="wedgeEllipseCallout">
            <a:avLst/>
          </a:prstGeom>
        </p:spPr>
      </p:pic>
    </p:spTree>
    <p:extLst>
      <p:ext uri="{BB962C8B-B14F-4D97-AF65-F5344CB8AC3E}">
        <p14:creationId xmlns:p14="http://schemas.microsoft.com/office/powerpoint/2010/main" val="341470150"/>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2">
            <a:extLst>
              <a:ext uri="{FF2B5EF4-FFF2-40B4-BE49-F238E27FC236}">
                <a16:creationId xmlns:a16="http://schemas.microsoft.com/office/drawing/2014/main" id="{5DF5EB70-7DB5-BF3D-3FA9-6F01E918875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3" name="图片 4" descr="图片包含 物体&#10;&#10;自动生成的说明">
            <a:extLst>
              <a:ext uri="{FF2B5EF4-FFF2-40B4-BE49-F238E27FC236}">
                <a16:creationId xmlns:a16="http://schemas.microsoft.com/office/drawing/2014/main" id="{D701E304-A85A-2906-EAAC-19AB92BDEA29}"/>
              </a:ext>
            </a:extLst>
          </p:cNvPr>
          <p:cNvPicPr>
            <a:picLocks noChangeAspect="1"/>
          </p:cNvPicPr>
          <p:nvPr/>
        </p:nvPicPr>
        <p:blipFill rotWithShape="1">
          <a:blip r:embed="rId3">
            <a:extLst>
              <a:ext uri="{28A0092B-C50C-407E-A947-70E740481C1C}">
                <a14:useLocalDpi xmlns:a14="http://schemas.microsoft.com/office/drawing/2010/main" val="0"/>
              </a:ext>
            </a:extLst>
          </a:blip>
          <a:srcRect l="57560" r="7513" b="11860"/>
          <a:stretch/>
        </p:blipFill>
        <p:spPr>
          <a:xfrm>
            <a:off x="6416375" y="0"/>
            <a:ext cx="5483061" cy="5044572"/>
          </a:xfrm>
          <a:prstGeom prst="rect">
            <a:avLst/>
          </a:prstGeom>
        </p:spPr>
      </p:pic>
      <p:pic>
        <p:nvPicPr>
          <p:cNvPr id="4" name="图片 6" descr="图片包含 物体&#10;&#10;自动生成的说明">
            <a:extLst>
              <a:ext uri="{FF2B5EF4-FFF2-40B4-BE49-F238E27FC236}">
                <a16:creationId xmlns:a16="http://schemas.microsoft.com/office/drawing/2014/main" id="{1AC067D3-F263-95DE-AB45-2C1F68EBB148}"/>
              </a:ext>
            </a:extLst>
          </p:cNvPr>
          <p:cNvPicPr>
            <a:picLocks noChangeAspect="1"/>
          </p:cNvPicPr>
          <p:nvPr/>
        </p:nvPicPr>
        <p:blipFill rotWithShape="1">
          <a:blip r:embed="rId3">
            <a:extLst>
              <a:ext uri="{28A0092B-C50C-407E-A947-70E740481C1C}">
                <a14:useLocalDpi xmlns:a14="http://schemas.microsoft.com/office/drawing/2010/main" val="0"/>
              </a:ext>
            </a:extLst>
          </a:blip>
          <a:srcRect l="40687" t="81502" r="50538" b="7846"/>
          <a:stretch/>
        </p:blipFill>
        <p:spPr>
          <a:xfrm flipH="1">
            <a:off x="88991" y="2856666"/>
            <a:ext cx="8436508" cy="4001334"/>
          </a:xfrm>
          <a:prstGeom prst="rect">
            <a:avLst/>
          </a:prstGeom>
        </p:spPr>
      </p:pic>
      <p:sp>
        <p:nvSpPr>
          <p:cNvPr id="5" name="TextBox 8">
            <a:extLst>
              <a:ext uri="{FF2B5EF4-FFF2-40B4-BE49-F238E27FC236}">
                <a16:creationId xmlns:a16="http://schemas.microsoft.com/office/drawing/2014/main" id="{D8A1BDED-BD6C-7EC2-0A3C-4ACAB12CF7F1}"/>
              </a:ext>
            </a:extLst>
          </p:cNvPr>
          <p:cNvSpPr txBox="1"/>
          <p:nvPr/>
        </p:nvSpPr>
        <p:spPr>
          <a:xfrm>
            <a:off x="4773435" y="2642279"/>
            <a:ext cx="6442779" cy="1573441"/>
          </a:xfrm>
          <a:prstGeom prst="rect">
            <a:avLst/>
          </a:prstGeom>
          <a:noFill/>
        </p:spPr>
        <p:txBody>
          <a:bodyPr wrap="square" lIns="95185" tIns="47592" rIns="95185" bIns="47592" rtlCol="0">
            <a:spAutoFit/>
          </a:bodyPr>
          <a:lstStyle/>
          <a:p>
            <a:r>
              <a:rPr lang="en-US" altLang="zh-CN" sz="48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CÁC VẤN ĐỀ CẦN TRIỂN KHAI</a:t>
            </a:r>
          </a:p>
        </p:txBody>
      </p:sp>
      <p:sp>
        <p:nvSpPr>
          <p:cNvPr id="6" name="文本框 10">
            <a:extLst>
              <a:ext uri="{FF2B5EF4-FFF2-40B4-BE49-F238E27FC236}">
                <a16:creationId xmlns:a16="http://schemas.microsoft.com/office/drawing/2014/main" id="{6755372C-D8F2-D7D0-D906-F6CF9AED7A83}"/>
              </a:ext>
            </a:extLst>
          </p:cNvPr>
          <p:cNvSpPr txBox="1"/>
          <p:nvPr/>
        </p:nvSpPr>
        <p:spPr>
          <a:xfrm>
            <a:off x="2529299" y="2493198"/>
            <a:ext cx="3228766" cy="1871603"/>
          </a:xfrm>
          <a:prstGeom prst="rect">
            <a:avLst/>
          </a:prstGeom>
          <a:noFill/>
        </p:spPr>
        <p:txBody>
          <a:bodyPr wrap="square" rtlCol="0">
            <a:spAutoFit/>
          </a:bodyPr>
          <a:lstStyle/>
          <a:p>
            <a:r>
              <a:rPr lang="en-US" altLang="zh-CN" sz="11562">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04</a:t>
            </a:r>
            <a:endParaRPr lang="zh-CN" altLang="en-US" sz="11562">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endParaRPr>
          </a:p>
        </p:txBody>
      </p:sp>
      <p:cxnSp>
        <p:nvCxnSpPr>
          <p:cNvPr id="7" name="直接连接符 11">
            <a:extLst>
              <a:ext uri="{FF2B5EF4-FFF2-40B4-BE49-F238E27FC236}">
                <a16:creationId xmlns:a16="http://schemas.microsoft.com/office/drawing/2014/main" id="{7B78B2CE-E525-D28C-53BA-00DEA541142A}"/>
              </a:ext>
            </a:extLst>
          </p:cNvPr>
          <p:cNvCxnSpPr>
            <a:cxnSpLocks/>
          </p:cNvCxnSpPr>
          <p:nvPr/>
        </p:nvCxnSpPr>
        <p:spPr>
          <a:xfrm flipH="1">
            <a:off x="4091203" y="2729514"/>
            <a:ext cx="579754" cy="139897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07312723"/>
      </p:ext>
    </p:extLst>
  </p:cSld>
  <p:clrMapOvr>
    <a:masterClrMapping/>
  </p:clrMapOvr>
  <mc:AlternateContent xmlns:mc="http://schemas.openxmlformats.org/markup-compatibility/2006" xmlns:p14="http://schemas.microsoft.com/office/powerpoint/2010/main">
    <mc:Choice Requires="p14">
      <p:transition spd="slow" p14:dur="1600" advTm="2000">
        <p14:prism isContent="1" isInverted="1"/>
      </p:transition>
    </mc:Choice>
    <mc:Fallback xmlns="">
      <p:transition spd="slow" advTm="2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1000"/>
                                        <p:tgtEl>
                                          <p:spTgt spid="6"/>
                                        </p:tgtEl>
                                      </p:cBhvr>
                                    </p:animEffect>
                                    <p:anim calcmode="lin" valueType="num">
                                      <p:cBhvr>
                                        <p:cTn id="14" dur="1000" fill="hold"/>
                                        <p:tgtEl>
                                          <p:spTgt spid="6"/>
                                        </p:tgtEl>
                                        <p:attrNameLst>
                                          <p:attrName>ppt_x</p:attrName>
                                        </p:attrNameLst>
                                      </p:cBhvr>
                                      <p:tavLst>
                                        <p:tav tm="0">
                                          <p:val>
                                            <p:strVal val="#ppt_x"/>
                                          </p:val>
                                        </p:tav>
                                        <p:tav tm="100000">
                                          <p:val>
                                            <p:strVal val="#ppt_x"/>
                                          </p:val>
                                        </p:tav>
                                      </p:tavLst>
                                    </p:anim>
                                    <p:anim calcmode="lin" valueType="num">
                                      <p:cBhvr>
                                        <p:cTn id="15"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wipe(up)">
                                      <p:cBhvr>
                                        <p:cTn id="20" dur="500"/>
                                        <p:tgtEl>
                                          <p:spTgt spid="7"/>
                                        </p:tgtEl>
                                      </p:cBhvr>
                                    </p:animEffect>
                                  </p:childTnLst>
                                </p:cTn>
                              </p:par>
                            </p:childTnLst>
                          </p:cTn>
                        </p:par>
                        <p:par>
                          <p:cTn id="21" fill="hold">
                            <p:stCondLst>
                              <p:cond delay="500"/>
                            </p:stCondLst>
                            <p:childTnLst>
                              <p:par>
                                <p:cTn id="22" presetID="16" presetClass="entr" presetSubtype="21" fill="hold" grpId="0" nodeType="after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barn(inVertical)">
                                      <p:cBhvr>
                                        <p:cTn id="2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alpha val="11000"/>
          </a:schemeClr>
        </a:soli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9FFB2CF6-A5A9-698E-59CD-34D3A4D949E2}"/>
              </a:ext>
            </a:extLst>
          </p:cNvPr>
          <p:cNvGrpSpPr/>
          <p:nvPr/>
        </p:nvGrpSpPr>
        <p:grpSpPr>
          <a:xfrm>
            <a:off x="-2963501" y="10151"/>
            <a:ext cx="2963501" cy="6858000"/>
            <a:chOff x="9228499" y="0"/>
            <a:chExt cx="2963501" cy="6858000"/>
          </a:xfrm>
        </p:grpSpPr>
        <p:sp>
          <p:nvSpPr>
            <p:cNvPr id="17" name="Rectangle 16">
              <a:extLst>
                <a:ext uri="{FF2B5EF4-FFF2-40B4-BE49-F238E27FC236}">
                  <a16:creationId xmlns:a16="http://schemas.microsoft.com/office/drawing/2014/main" id="{62D15310-82B6-AD25-C035-70CFB789D8B1}"/>
                </a:ext>
              </a:extLst>
            </p:cNvPr>
            <p:cNvSpPr/>
            <p:nvPr/>
          </p:nvSpPr>
          <p:spPr>
            <a:xfrm>
              <a:off x="9228499" y="0"/>
              <a:ext cx="2963501" cy="6858000"/>
            </a:xfrm>
            <a:prstGeom prst="rect">
              <a:avLst/>
            </a:prstGeom>
            <a:solidFill>
              <a:srgbClr val="65FFE2">
                <a:alpha val="36000"/>
              </a:srgbClr>
            </a:solidFill>
            <a:ln>
              <a:noFill/>
            </a:ln>
            <a:effectLst>
              <a:outerShdw blurRad="190500" sx="106000" sy="106000" algn="ctr" rotWithShape="0">
                <a:srgbClr val="000000">
                  <a:alpha val="91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C1005399-291C-03C2-A1F9-BD2C6EEED2B7}"/>
                </a:ext>
              </a:extLst>
            </p:cNvPr>
            <p:cNvSpPr txBox="1"/>
            <p:nvPr/>
          </p:nvSpPr>
          <p:spPr>
            <a:xfrm>
              <a:off x="9519624" y="2105024"/>
              <a:ext cx="2381250" cy="646331"/>
            </a:xfrm>
            <a:prstGeom prst="rect">
              <a:avLst/>
            </a:prstGeom>
            <a:noFill/>
          </p:spPr>
          <p:txBody>
            <a:bodyPr wrap="square" rtlCol="0">
              <a:spAutoFit/>
            </a:bodyPr>
            <a:lstStyle/>
            <a:p>
              <a:pPr algn="ctr"/>
              <a:r>
                <a:rPr lang="en-US" b="1" dirty="0">
                  <a:solidFill>
                    <a:schemeClr val="bg1"/>
                  </a:solidFill>
                  <a:latin typeface="Arial" panose="020B0604020202020204" pitchFamily="34" charset="0"/>
                  <a:cs typeface="Arial" panose="020B0604020202020204" pitchFamily="34" charset="0"/>
                </a:rPr>
                <a:t>4. KIỂM THỬ CHƯƠNG TRÌNH</a:t>
              </a:r>
            </a:p>
          </p:txBody>
        </p:sp>
        <p:pic>
          <p:nvPicPr>
            <p:cNvPr id="35" name="Picture 34" descr="A white line drawing of a paper with check marks&#10;&#10;Description automatically generated">
              <a:extLst>
                <a:ext uri="{FF2B5EF4-FFF2-40B4-BE49-F238E27FC236}">
                  <a16:creationId xmlns:a16="http://schemas.microsoft.com/office/drawing/2014/main" id="{2569C495-277F-618C-C276-A3B474C943D7}"/>
                </a:ext>
              </a:extLst>
            </p:cNvPr>
            <p:cNvPicPr>
              <a:picLocks noChangeAspect="1"/>
            </p:cNvPicPr>
            <p:nvPr/>
          </p:nvPicPr>
          <p:blipFill rotWithShape="1">
            <a:blip r:embed="rId3">
              <a:extLst>
                <a:ext uri="{28A0092B-C50C-407E-A947-70E740481C1C}">
                  <a14:useLocalDpi xmlns:a14="http://schemas.microsoft.com/office/drawing/2010/main" val="0"/>
                </a:ext>
              </a:extLst>
            </a:blip>
            <a:srcRect l="20001" t="3857" r="19856" b="17714"/>
            <a:stretch/>
          </p:blipFill>
          <p:spPr>
            <a:xfrm>
              <a:off x="10048561" y="3429000"/>
              <a:ext cx="1323375" cy="1725731"/>
            </a:xfrm>
            <a:prstGeom prst="rect">
              <a:avLst/>
            </a:prstGeom>
          </p:spPr>
        </p:pic>
      </p:grpSp>
      <p:grpSp>
        <p:nvGrpSpPr>
          <p:cNvPr id="2" name="Group 1">
            <a:extLst>
              <a:ext uri="{FF2B5EF4-FFF2-40B4-BE49-F238E27FC236}">
                <a16:creationId xmlns:a16="http://schemas.microsoft.com/office/drawing/2014/main" id="{E539F7C7-2B45-73E2-E32E-1EDCF5FB3783}"/>
              </a:ext>
            </a:extLst>
          </p:cNvPr>
          <p:cNvGrpSpPr/>
          <p:nvPr/>
        </p:nvGrpSpPr>
        <p:grpSpPr>
          <a:xfrm>
            <a:off x="-3132499" y="0"/>
            <a:ext cx="3132499" cy="6858000"/>
            <a:chOff x="6096000" y="0"/>
            <a:chExt cx="3132499" cy="6858000"/>
          </a:xfrm>
        </p:grpSpPr>
        <p:sp>
          <p:nvSpPr>
            <p:cNvPr id="16" name="Rectangle 15">
              <a:extLst>
                <a:ext uri="{FF2B5EF4-FFF2-40B4-BE49-F238E27FC236}">
                  <a16:creationId xmlns:a16="http://schemas.microsoft.com/office/drawing/2014/main" id="{B39A0B05-3C07-18C5-5C21-971A9FFF7103}"/>
                </a:ext>
              </a:extLst>
            </p:cNvPr>
            <p:cNvSpPr/>
            <p:nvPr/>
          </p:nvSpPr>
          <p:spPr>
            <a:xfrm>
              <a:off x="6096000" y="0"/>
              <a:ext cx="3132499" cy="6858000"/>
            </a:xfrm>
            <a:prstGeom prst="rect">
              <a:avLst/>
            </a:prstGeom>
            <a:solidFill>
              <a:srgbClr val="3BFFDA">
                <a:alpha val="36000"/>
              </a:srgbClr>
            </a:solidFill>
            <a:ln>
              <a:noFill/>
            </a:ln>
            <a:effectLst>
              <a:outerShdw blurRad="190500" sx="106000" sy="106000" algn="ctr" rotWithShape="0">
                <a:srgbClr val="000000">
                  <a:alpha val="91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377EB16A-0F0B-97D8-08A0-036E3417C445}"/>
                </a:ext>
              </a:extLst>
            </p:cNvPr>
            <p:cNvSpPr txBox="1"/>
            <p:nvPr/>
          </p:nvSpPr>
          <p:spPr>
            <a:xfrm>
              <a:off x="6471624" y="2105024"/>
              <a:ext cx="2381250" cy="646331"/>
            </a:xfrm>
            <a:prstGeom prst="rect">
              <a:avLst/>
            </a:prstGeom>
            <a:noFill/>
          </p:spPr>
          <p:txBody>
            <a:bodyPr wrap="square" rtlCol="0">
              <a:spAutoFit/>
            </a:bodyPr>
            <a:lstStyle/>
            <a:p>
              <a:pPr algn="ctr"/>
              <a:r>
                <a:rPr lang="en-US" b="1" dirty="0">
                  <a:solidFill>
                    <a:schemeClr val="bg1"/>
                  </a:solidFill>
                  <a:latin typeface="Arial" panose="020B0604020202020204" pitchFamily="34" charset="0"/>
                  <a:cs typeface="Arial" panose="020B0604020202020204" pitchFamily="34" charset="0"/>
                </a:rPr>
                <a:t>3. CODE CÁC CHỨC NĂNG</a:t>
              </a:r>
            </a:p>
          </p:txBody>
        </p:sp>
        <p:pic>
          <p:nvPicPr>
            <p:cNvPr id="33" name="Picture 32" descr="A black and white image of a computer screen&#10;&#10;Description automatically generated">
              <a:extLst>
                <a:ext uri="{FF2B5EF4-FFF2-40B4-BE49-F238E27FC236}">
                  <a16:creationId xmlns:a16="http://schemas.microsoft.com/office/drawing/2014/main" id="{379958DD-6A50-BAAF-BBC3-CBF3C86F91DE}"/>
                </a:ext>
              </a:extLst>
            </p:cNvPr>
            <p:cNvPicPr>
              <a:picLocks noChangeAspect="1"/>
            </p:cNvPicPr>
            <p:nvPr/>
          </p:nvPicPr>
          <p:blipFill rotWithShape="1">
            <a:blip r:embed="rId4">
              <a:extLst>
                <a:ext uri="{28A0092B-C50C-407E-A947-70E740481C1C}">
                  <a14:useLocalDpi xmlns:a14="http://schemas.microsoft.com/office/drawing/2010/main" val="0"/>
                </a:ext>
              </a:extLst>
            </a:blip>
            <a:srcRect l="6714" t="8000" r="6714" b="22690"/>
            <a:stretch/>
          </p:blipFill>
          <p:spPr>
            <a:xfrm>
              <a:off x="6729777" y="3429000"/>
              <a:ext cx="1864945" cy="1493123"/>
            </a:xfrm>
            <a:prstGeom prst="rect">
              <a:avLst/>
            </a:prstGeom>
          </p:spPr>
        </p:pic>
      </p:grpSp>
      <p:grpSp>
        <p:nvGrpSpPr>
          <p:cNvPr id="29" name="Group 28">
            <a:extLst>
              <a:ext uri="{FF2B5EF4-FFF2-40B4-BE49-F238E27FC236}">
                <a16:creationId xmlns:a16="http://schemas.microsoft.com/office/drawing/2014/main" id="{87059275-50AE-3751-8116-D9AA498CC969}"/>
              </a:ext>
            </a:extLst>
          </p:cNvPr>
          <p:cNvGrpSpPr/>
          <p:nvPr/>
        </p:nvGrpSpPr>
        <p:grpSpPr>
          <a:xfrm>
            <a:off x="-3189102" y="0"/>
            <a:ext cx="3132499" cy="6858000"/>
            <a:chOff x="2963501" y="0"/>
            <a:chExt cx="3132499" cy="6858000"/>
          </a:xfrm>
        </p:grpSpPr>
        <p:sp>
          <p:nvSpPr>
            <p:cNvPr id="15" name="Rectangle 14">
              <a:extLst>
                <a:ext uri="{FF2B5EF4-FFF2-40B4-BE49-F238E27FC236}">
                  <a16:creationId xmlns:a16="http://schemas.microsoft.com/office/drawing/2014/main" id="{2C4B25FD-F522-CA47-E47F-DD1EFC0D3899}"/>
                </a:ext>
              </a:extLst>
            </p:cNvPr>
            <p:cNvSpPr/>
            <p:nvPr/>
          </p:nvSpPr>
          <p:spPr>
            <a:xfrm>
              <a:off x="2963501" y="0"/>
              <a:ext cx="3132499" cy="6858000"/>
            </a:xfrm>
            <a:prstGeom prst="rect">
              <a:avLst/>
            </a:prstGeom>
            <a:solidFill>
              <a:srgbClr val="00E2B7">
                <a:alpha val="36000"/>
              </a:srgbClr>
            </a:solidFill>
            <a:ln>
              <a:noFill/>
            </a:ln>
            <a:effectLst>
              <a:outerShdw blurRad="190500" sx="106000" sy="106000" algn="ctr" rotWithShape="0">
                <a:srgbClr val="000000">
                  <a:alpha val="91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D6522BF0-8DC8-0C52-D007-750FEBF4A4E8}"/>
                </a:ext>
              </a:extLst>
            </p:cNvPr>
            <p:cNvSpPr txBox="1"/>
            <p:nvPr/>
          </p:nvSpPr>
          <p:spPr>
            <a:xfrm>
              <a:off x="3339125" y="2105024"/>
              <a:ext cx="2381250" cy="646331"/>
            </a:xfrm>
            <a:prstGeom prst="rect">
              <a:avLst/>
            </a:prstGeom>
            <a:noFill/>
          </p:spPr>
          <p:txBody>
            <a:bodyPr wrap="square" rtlCol="0">
              <a:spAutoFit/>
            </a:bodyPr>
            <a:lstStyle/>
            <a:p>
              <a:pPr algn="ctr"/>
              <a:r>
                <a:rPr lang="en-US" b="1" dirty="0">
                  <a:solidFill>
                    <a:schemeClr val="bg1"/>
                  </a:solidFill>
                  <a:latin typeface="Arial" panose="020B0604020202020204" pitchFamily="34" charset="0"/>
                  <a:cs typeface="Arial" panose="020B0604020202020204" pitchFamily="34" charset="0"/>
                </a:rPr>
                <a:t>2. THIẾT KẾ GIAO DIỆN</a:t>
              </a:r>
            </a:p>
          </p:txBody>
        </p:sp>
        <p:pic>
          <p:nvPicPr>
            <p:cNvPr id="28" name="Picture 27" descr="A white line drawing of a pencil and ruler&#10;&#10;Description automatically generated">
              <a:extLst>
                <a:ext uri="{FF2B5EF4-FFF2-40B4-BE49-F238E27FC236}">
                  <a16:creationId xmlns:a16="http://schemas.microsoft.com/office/drawing/2014/main" id="{383AB305-0ECC-590C-CF9A-1C13CE0197E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48731" y="3429000"/>
              <a:ext cx="1628775" cy="1628775"/>
            </a:xfrm>
            <a:prstGeom prst="rect">
              <a:avLst/>
            </a:prstGeom>
          </p:spPr>
        </p:pic>
      </p:grpSp>
      <p:grpSp>
        <p:nvGrpSpPr>
          <p:cNvPr id="26" name="Group 25">
            <a:extLst>
              <a:ext uri="{FF2B5EF4-FFF2-40B4-BE49-F238E27FC236}">
                <a16:creationId xmlns:a16="http://schemas.microsoft.com/office/drawing/2014/main" id="{B613307F-0326-8A3C-A4D4-53B47B3EB991}"/>
              </a:ext>
            </a:extLst>
          </p:cNvPr>
          <p:cNvGrpSpPr/>
          <p:nvPr/>
        </p:nvGrpSpPr>
        <p:grpSpPr>
          <a:xfrm>
            <a:off x="-2961555" y="0"/>
            <a:ext cx="2961555" cy="6858000"/>
            <a:chOff x="-1" y="0"/>
            <a:chExt cx="2961555" cy="6858000"/>
          </a:xfrm>
        </p:grpSpPr>
        <p:sp>
          <p:nvSpPr>
            <p:cNvPr id="10" name="Rectangle 9">
              <a:extLst>
                <a:ext uri="{FF2B5EF4-FFF2-40B4-BE49-F238E27FC236}">
                  <a16:creationId xmlns:a16="http://schemas.microsoft.com/office/drawing/2014/main" id="{000BC5F5-47EE-59A8-98D9-A9AFF80CD356}"/>
                </a:ext>
              </a:extLst>
            </p:cNvPr>
            <p:cNvSpPr/>
            <p:nvPr/>
          </p:nvSpPr>
          <p:spPr>
            <a:xfrm>
              <a:off x="-1" y="0"/>
              <a:ext cx="2961555" cy="6858000"/>
            </a:xfrm>
            <a:prstGeom prst="rect">
              <a:avLst/>
            </a:prstGeom>
            <a:solidFill>
              <a:srgbClr val="00C8A2">
                <a:alpha val="36000"/>
              </a:srgbClr>
            </a:solidFill>
            <a:ln>
              <a:noFill/>
            </a:ln>
            <a:effectLst>
              <a:outerShdw blurRad="190500" sx="106000" sy="106000" algn="ctr" rotWithShape="0">
                <a:srgbClr val="000000">
                  <a:alpha val="91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18" name="TextBox 17">
              <a:extLst>
                <a:ext uri="{FF2B5EF4-FFF2-40B4-BE49-F238E27FC236}">
                  <a16:creationId xmlns:a16="http://schemas.microsoft.com/office/drawing/2014/main" id="{978C6B3E-1901-70DD-8CF7-8AB420A3720B}"/>
                </a:ext>
              </a:extLst>
            </p:cNvPr>
            <p:cNvSpPr txBox="1"/>
            <p:nvPr/>
          </p:nvSpPr>
          <p:spPr>
            <a:xfrm>
              <a:off x="290151" y="2105025"/>
              <a:ext cx="2381250" cy="646331"/>
            </a:xfrm>
            <a:prstGeom prst="rect">
              <a:avLst/>
            </a:prstGeom>
            <a:noFill/>
          </p:spPr>
          <p:txBody>
            <a:bodyPr wrap="square" rtlCol="0">
              <a:spAutoFit/>
            </a:bodyPr>
            <a:lstStyle/>
            <a:p>
              <a:pPr algn="ctr"/>
              <a:r>
                <a:rPr lang="en-US" b="1" dirty="0">
                  <a:solidFill>
                    <a:schemeClr val="bg1"/>
                  </a:solidFill>
                  <a:latin typeface="Arial" panose="020B0604020202020204" pitchFamily="34" charset="0"/>
                  <a:cs typeface="Arial" panose="020B0604020202020204" pitchFamily="34" charset="0"/>
                </a:rPr>
                <a:t>1. THIẾT KẾ CƠ SỞ DỮ LIỆU</a:t>
              </a:r>
            </a:p>
          </p:txBody>
        </p:sp>
        <p:pic>
          <p:nvPicPr>
            <p:cNvPr id="25" name="Picture 24" descr="A black and white logo&#10;&#10;Description automatically generated">
              <a:extLst>
                <a:ext uri="{FF2B5EF4-FFF2-40B4-BE49-F238E27FC236}">
                  <a16:creationId xmlns:a16="http://schemas.microsoft.com/office/drawing/2014/main" id="{7778188B-E10F-BA52-1460-308CCD43725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8126" y="3429000"/>
              <a:ext cx="1425300" cy="1725731"/>
            </a:xfrm>
            <a:prstGeom prst="rect">
              <a:avLst/>
            </a:prstGeom>
          </p:spPr>
        </p:pic>
      </p:grpSp>
    </p:spTree>
    <p:extLst>
      <p:ext uri="{BB962C8B-B14F-4D97-AF65-F5344CB8AC3E}">
        <p14:creationId xmlns:p14="http://schemas.microsoft.com/office/powerpoint/2010/main" val="20677405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500">
        <p159:morph option="byObject"/>
      </p:transition>
    </mc:Choice>
    <mc:Fallback xmlns="">
      <p:transition spd="slow" advTm="50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Rectangle 71">
            <a:extLst>
              <a:ext uri="{FF2B5EF4-FFF2-40B4-BE49-F238E27FC236}">
                <a16:creationId xmlns:a16="http://schemas.microsoft.com/office/drawing/2014/main" id="{BC6D9843-5BE9-14CC-3C74-443F2E371305}"/>
              </a:ext>
            </a:extLst>
          </p:cNvPr>
          <p:cNvSpPr/>
          <p:nvPr/>
        </p:nvSpPr>
        <p:spPr>
          <a:xfrm>
            <a:off x="3333676" y="115778"/>
            <a:ext cx="5514677" cy="71457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defRPr/>
            </a:pPr>
            <a:r>
              <a:rPr lang="en-US" sz="4000" noProof="1">
                <a:solidFill>
                  <a:schemeClr val="bg1"/>
                </a:solidFill>
                <a:latin typeface="Arial" panose="020B0604020202020204" pitchFamily="34" charset="0"/>
                <a:ea typeface="Noto Sans S Chinese Light" panose="020B0300000000000000" pitchFamily="34" charset="-122"/>
                <a:cs typeface="Arial" panose="020B0604020202020204" pitchFamily="34" charset="0"/>
                <a:sym typeface="Noto Sans S Chinese Light" panose="020B0300000000000000" pitchFamily="34" charset="-122"/>
              </a:rPr>
              <a:t> </a:t>
            </a:r>
            <a:r>
              <a:rPr lang="en-US" sz="4000" b="1" noProof="1">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Noto Sans S Chinese Light" panose="020B0300000000000000" pitchFamily="34" charset="-122"/>
                <a:cs typeface="Arial" panose="020B0604020202020204" pitchFamily="34" charset="0"/>
                <a:sym typeface="Noto Sans S Chinese Light" panose="020B0300000000000000" pitchFamily="34" charset="-122"/>
              </a:rPr>
              <a:t>Thành viên nhóm 1</a:t>
            </a:r>
            <a:endParaRPr lang="zh-CN" altLang="en-US" sz="4000" b="1" dirty="0">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Noto Sans S Chinese Light" panose="020B0300000000000000" pitchFamily="34" charset="-122"/>
              <a:cs typeface="Arial" panose="020B0604020202020204" pitchFamily="34" charset="0"/>
              <a:sym typeface="Noto Sans S Chinese Light" panose="020B0300000000000000" pitchFamily="34" charset="-122"/>
            </a:endParaRPr>
          </a:p>
          <a:p>
            <a:pPr algn="ctr"/>
            <a:endParaRPr lang="en-US" sz="4000" dirty="0"/>
          </a:p>
        </p:txBody>
      </p:sp>
      <p:grpSp>
        <p:nvGrpSpPr>
          <p:cNvPr id="56" name="Group 55">
            <a:extLst>
              <a:ext uri="{FF2B5EF4-FFF2-40B4-BE49-F238E27FC236}">
                <a16:creationId xmlns:a16="http://schemas.microsoft.com/office/drawing/2014/main" id="{3267EA34-2E29-B014-4168-D01BE2261ADC}"/>
              </a:ext>
            </a:extLst>
          </p:cNvPr>
          <p:cNvGrpSpPr/>
          <p:nvPr/>
        </p:nvGrpSpPr>
        <p:grpSpPr>
          <a:xfrm>
            <a:off x="5033325" y="1212330"/>
            <a:ext cx="2267601" cy="4717915"/>
            <a:chOff x="7357756" y="1243817"/>
            <a:chExt cx="2267601" cy="4717915"/>
          </a:xfrm>
        </p:grpSpPr>
        <p:sp>
          <p:nvSpPr>
            <p:cNvPr id="86" name="Rectangle 85">
              <a:extLst>
                <a:ext uri="{FF2B5EF4-FFF2-40B4-BE49-F238E27FC236}">
                  <a16:creationId xmlns:a16="http://schemas.microsoft.com/office/drawing/2014/main" id="{4FC8663F-57E2-963C-7B0C-8DFA6C0502D3}"/>
                </a:ext>
              </a:extLst>
            </p:cNvPr>
            <p:cNvSpPr/>
            <p:nvPr/>
          </p:nvSpPr>
          <p:spPr>
            <a:xfrm>
              <a:off x="7358515" y="1258260"/>
              <a:ext cx="2257321" cy="3519723"/>
            </a:xfrm>
            <a:prstGeom prst="rect">
              <a:avLst/>
            </a:prstGeom>
            <a:solidFill>
              <a:srgbClr val="0F18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nvGrpSpPr>
            <p:cNvPr id="88" name="Group 87">
              <a:extLst>
                <a:ext uri="{FF2B5EF4-FFF2-40B4-BE49-F238E27FC236}">
                  <a16:creationId xmlns:a16="http://schemas.microsoft.com/office/drawing/2014/main" id="{01E56AAD-4342-06D8-22B4-BA1311078BF6}"/>
                </a:ext>
              </a:extLst>
            </p:cNvPr>
            <p:cNvGrpSpPr/>
            <p:nvPr/>
          </p:nvGrpSpPr>
          <p:grpSpPr>
            <a:xfrm>
              <a:off x="7632625" y="4321709"/>
              <a:ext cx="661858" cy="341640"/>
              <a:chOff x="2170102" y="4799348"/>
              <a:chExt cx="1525023" cy="806900"/>
            </a:xfrm>
          </p:grpSpPr>
          <p:sp>
            <p:nvSpPr>
              <p:cNvPr id="89" name="Rectangle: Diagonal Corners Snipped 88">
                <a:extLst>
                  <a:ext uri="{FF2B5EF4-FFF2-40B4-BE49-F238E27FC236}">
                    <a16:creationId xmlns:a16="http://schemas.microsoft.com/office/drawing/2014/main" id="{4389CF3A-520B-B42E-AD13-050048BA77B6}"/>
                  </a:ext>
                </a:extLst>
              </p:cNvPr>
              <p:cNvSpPr/>
              <p:nvPr/>
            </p:nvSpPr>
            <p:spPr>
              <a:xfrm>
                <a:off x="2170102" y="4799348"/>
                <a:ext cx="806900" cy="806900"/>
              </a:xfrm>
              <a:prstGeom prst="snip2DiagRect">
                <a:avLst>
                  <a:gd name="adj1" fmla="val 0"/>
                  <a:gd name="adj2" fmla="val 50000"/>
                </a:avLst>
              </a:prstGeom>
              <a:solidFill>
                <a:srgbClr val="F744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90" name="Rectangle: Diagonal Corners Snipped 89">
                <a:extLst>
                  <a:ext uri="{FF2B5EF4-FFF2-40B4-BE49-F238E27FC236}">
                    <a16:creationId xmlns:a16="http://schemas.microsoft.com/office/drawing/2014/main" id="{347A3AD6-9655-A231-22D8-F9DD1D78D8FA}"/>
                  </a:ext>
                </a:extLst>
              </p:cNvPr>
              <p:cNvSpPr/>
              <p:nvPr/>
            </p:nvSpPr>
            <p:spPr>
              <a:xfrm>
                <a:off x="2888225" y="4799348"/>
                <a:ext cx="806900" cy="806900"/>
              </a:xfrm>
              <a:prstGeom prst="snip2DiagRect">
                <a:avLst>
                  <a:gd name="adj1" fmla="val 0"/>
                  <a:gd name="adj2" fmla="val 50000"/>
                </a:avLst>
              </a:prstGeom>
              <a:solidFill>
                <a:srgbClr val="F744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91" name="Isosceles Triangle 90">
                <a:extLst>
                  <a:ext uri="{FF2B5EF4-FFF2-40B4-BE49-F238E27FC236}">
                    <a16:creationId xmlns:a16="http://schemas.microsoft.com/office/drawing/2014/main" id="{F4309A11-744D-0729-3D41-A97ECEACA997}"/>
                  </a:ext>
                </a:extLst>
              </p:cNvPr>
              <p:cNvSpPr/>
              <p:nvPr/>
            </p:nvSpPr>
            <p:spPr>
              <a:xfrm>
                <a:off x="2170102" y="5413769"/>
                <a:ext cx="178818" cy="192479"/>
              </a:xfrm>
              <a:prstGeom prst="triangle">
                <a:avLst>
                  <a:gd name="adj" fmla="val 0"/>
                </a:avLst>
              </a:prstGeom>
              <a:solidFill>
                <a:srgbClr val="F744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92" name="TextBox 91">
              <a:extLst>
                <a:ext uri="{FF2B5EF4-FFF2-40B4-BE49-F238E27FC236}">
                  <a16:creationId xmlns:a16="http://schemas.microsoft.com/office/drawing/2014/main" id="{12E65722-25AC-25EB-6DC1-A5750A44D8D0}"/>
                </a:ext>
              </a:extLst>
            </p:cNvPr>
            <p:cNvSpPr txBox="1"/>
            <p:nvPr/>
          </p:nvSpPr>
          <p:spPr>
            <a:xfrm>
              <a:off x="7358515" y="3923369"/>
              <a:ext cx="2247971" cy="276999"/>
            </a:xfrm>
            <a:prstGeom prst="rect">
              <a:avLst/>
            </a:prstGeom>
            <a:noFill/>
          </p:spPr>
          <p:txBody>
            <a:bodyPr wrap="square" rtlCol="0">
              <a:spAutoFit/>
            </a:bodyPr>
            <a:lstStyle/>
            <a:p>
              <a:pPr algn="ctr"/>
              <a:r>
                <a:rPr lang="en-ID" sz="1200">
                  <a:solidFill>
                    <a:schemeClr val="bg1"/>
                  </a:solidFill>
                  <a:latin typeface="Cascadia Code Light" panose="020B0609020000020004" pitchFamily="49" charset="0"/>
                  <a:cs typeface="Cascadia Code Light" panose="020B0609020000020004" pitchFamily="49" charset="0"/>
                </a:rPr>
                <a:t>N o o b</a:t>
              </a:r>
            </a:p>
          </p:txBody>
        </p:sp>
        <p:cxnSp>
          <p:nvCxnSpPr>
            <p:cNvPr id="93" name="Straight Connector 92">
              <a:extLst>
                <a:ext uri="{FF2B5EF4-FFF2-40B4-BE49-F238E27FC236}">
                  <a16:creationId xmlns:a16="http://schemas.microsoft.com/office/drawing/2014/main" id="{C6A77EDD-73B6-759E-B6C9-B6195FD4B7D9}"/>
                </a:ext>
              </a:extLst>
            </p:cNvPr>
            <p:cNvCxnSpPr>
              <a:cxnSpLocks/>
            </p:cNvCxnSpPr>
            <p:nvPr/>
          </p:nvCxnSpPr>
          <p:spPr>
            <a:xfrm flipH="1">
              <a:off x="7358515" y="3923369"/>
              <a:ext cx="2266269" cy="0"/>
            </a:xfrm>
            <a:prstGeom prst="line">
              <a:avLst/>
            </a:prstGeom>
            <a:ln w="28575">
              <a:solidFill>
                <a:srgbClr val="53EFDA"/>
              </a:solidFill>
            </a:ln>
          </p:spPr>
          <p:style>
            <a:lnRef idx="1">
              <a:schemeClr val="accent1"/>
            </a:lnRef>
            <a:fillRef idx="0">
              <a:schemeClr val="accent1"/>
            </a:fillRef>
            <a:effectRef idx="0">
              <a:schemeClr val="accent1"/>
            </a:effectRef>
            <a:fontRef idx="minor">
              <a:schemeClr val="tx1"/>
            </a:fontRef>
          </p:style>
        </p:cxnSp>
        <p:sp>
          <p:nvSpPr>
            <p:cNvPr id="94" name="Isosceles Triangle 93">
              <a:extLst>
                <a:ext uri="{FF2B5EF4-FFF2-40B4-BE49-F238E27FC236}">
                  <a16:creationId xmlns:a16="http://schemas.microsoft.com/office/drawing/2014/main" id="{2116583F-5A70-375C-C0E7-E0ED537CB2F3}"/>
                </a:ext>
              </a:extLst>
            </p:cNvPr>
            <p:cNvSpPr/>
            <p:nvPr/>
          </p:nvSpPr>
          <p:spPr>
            <a:xfrm rot="10800000">
              <a:off x="7357756" y="4774921"/>
              <a:ext cx="2258981" cy="1051279"/>
            </a:xfrm>
            <a:prstGeom prst="triangle">
              <a:avLst/>
            </a:prstGeom>
            <a:solidFill>
              <a:srgbClr val="0F1824"/>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95" name="Straight Connector 94">
              <a:extLst>
                <a:ext uri="{FF2B5EF4-FFF2-40B4-BE49-F238E27FC236}">
                  <a16:creationId xmlns:a16="http://schemas.microsoft.com/office/drawing/2014/main" id="{24ABC6B2-D3EC-0B63-50F6-C6E8C4E62B82}"/>
                </a:ext>
              </a:extLst>
            </p:cNvPr>
            <p:cNvCxnSpPr>
              <a:cxnSpLocks/>
            </p:cNvCxnSpPr>
            <p:nvPr/>
          </p:nvCxnSpPr>
          <p:spPr>
            <a:xfrm flipH="1">
              <a:off x="7357756" y="1243817"/>
              <a:ext cx="2267026"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96" name="Freeform: Shape 95">
              <a:extLst>
                <a:ext uri="{FF2B5EF4-FFF2-40B4-BE49-F238E27FC236}">
                  <a16:creationId xmlns:a16="http://schemas.microsoft.com/office/drawing/2014/main" id="{2523D1CB-6033-DAA4-2710-164DB398F948}"/>
                </a:ext>
              </a:extLst>
            </p:cNvPr>
            <p:cNvSpPr/>
            <p:nvPr/>
          </p:nvSpPr>
          <p:spPr>
            <a:xfrm rot="18716264">
              <a:off x="8517980" y="5254958"/>
              <a:ext cx="878386" cy="226960"/>
            </a:xfrm>
            <a:custGeom>
              <a:avLst/>
              <a:gdLst>
                <a:gd name="connsiteX0" fmla="*/ 2902998 w 2902998"/>
                <a:gd name="connsiteY0" fmla="*/ 1375333 h 2627791"/>
                <a:gd name="connsiteX1" fmla="*/ 2902998 w 2902998"/>
                <a:gd name="connsiteY1" fmla="*/ 2627791 h 2627791"/>
                <a:gd name="connsiteX2" fmla="*/ 2337785 w 2902998"/>
                <a:gd name="connsiteY2" fmla="*/ 2627791 h 2627791"/>
                <a:gd name="connsiteX3" fmla="*/ 851486 w 2902998"/>
                <a:gd name="connsiteY3" fmla="*/ 4 h 2627791"/>
                <a:gd name="connsiteX4" fmla="*/ 1447060 w 2902998"/>
                <a:gd name="connsiteY4" fmla="*/ 4 h 2627791"/>
                <a:gd name="connsiteX5" fmla="*/ 261186 w 2902998"/>
                <a:gd name="connsiteY5" fmla="*/ 2627791 h 2627791"/>
                <a:gd name="connsiteX6" fmla="*/ 0 w 2902998"/>
                <a:gd name="connsiteY6" fmla="*/ 2627791 h 2627791"/>
                <a:gd name="connsiteX7" fmla="*/ 0 w 2902998"/>
                <a:gd name="connsiteY7" fmla="*/ 1886818 h 2627791"/>
                <a:gd name="connsiteX8" fmla="*/ 1742211 w 2902998"/>
                <a:gd name="connsiteY8" fmla="*/ 3 h 2627791"/>
                <a:gd name="connsiteX9" fmla="*/ 2337785 w 2902998"/>
                <a:gd name="connsiteY9" fmla="*/ 3 h 2627791"/>
                <a:gd name="connsiteX10" fmla="*/ 1151911 w 2902998"/>
                <a:gd name="connsiteY10" fmla="*/ 2627791 h 2627791"/>
                <a:gd name="connsiteX11" fmla="*/ 556337 w 2902998"/>
                <a:gd name="connsiteY11" fmla="*/ 2627791 h 2627791"/>
                <a:gd name="connsiteX12" fmla="*/ 2632936 w 2902998"/>
                <a:gd name="connsiteY12" fmla="*/ 2 h 2627791"/>
                <a:gd name="connsiteX13" fmla="*/ 2902998 w 2902998"/>
                <a:gd name="connsiteY13" fmla="*/ 2 h 2627791"/>
                <a:gd name="connsiteX14" fmla="*/ 2902998 w 2902998"/>
                <a:gd name="connsiteY14" fmla="*/ 721307 h 2627791"/>
                <a:gd name="connsiteX15" fmla="*/ 2042635 w 2902998"/>
                <a:gd name="connsiteY15" fmla="*/ 2627791 h 2627791"/>
                <a:gd name="connsiteX16" fmla="*/ 1447061 w 2902998"/>
                <a:gd name="connsiteY16" fmla="*/ 2627791 h 2627791"/>
                <a:gd name="connsiteX17" fmla="*/ 0 w 2902998"/>
                <a:gd name="connsiteY17" fmla="*/ 0 h 2627791"/>
                <a:gd name="connsiteX18" fmla="*/ 556335 w 2902998"/>
                <a:gd name="connsiteY18" fmla="*/ 0 h 2627791"/>
                <a:gd name="connsiteX19" fmla="*/ 0 w 2902998"/>
                <a:gd name="connsiteY19" fmla="*/ 1232787 h 2627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902998" h="2627791">
                  <a:moveTo>
                    <a:pt x="2902998" y="1375333"/>
                  </a:moveTo>
                  <a:lnTo>
                    <a:pt x="2902998" y="2627791"/>
                  </a:lnTo>
                  <a:lnTo>
                    <a:pt x="2337785" y="2627791"/>
                  </a:lnTo>
                  <a:close/>
                  <a:moveTo>
                    <a:pt x="851486" y="4"/>
                  </a:moveTo>
                  <a:lnTo>
                    <a:pt x="1447060" y="4"/>
                  </a:lnTo>
                  <a:lnTo>
                    <a:pt x="261186" y="2627791"/>
                  </a:lnTo>
                  <a:lnTo>
                    <a:pt x="0" y="2627791"/>
                  </a:lnTo>
                  <a:lnTo>
                    <a:pt x="0" y="1886818"/>
                  </a:lnTo>
                  <a:close/>
                  <a:moveTo>
                    <a:pt x="1742211" y="3"/>
                  </a:moveTo>
                  <a:lnTo>
                    <a:pt x="2337785" y="3"/>
                  </a:lnTo>
                  <a:lnTo>
                    <a:pt x="1151911" y="2627791"/>
                  </a:lnTo>
                  <a:lnTo>
                    <a:pt x="556337" y="2627791"/>
                  </a:lnTo>
                  <a:close/>
                  <a:moveTo>
                    <a:pt x="2632936" y="2"/>
                  </a:moveTo>
                  <a:lnTo>
                    <a:pt x="2902998" y="2"/>
                  </a:lnTo>
                  <a:lnTo>
                    <a:pt x="2902998" y="721307"/>
                  </a:lnTo>
                  <a:lnTo>
                    <a:pt x="2042635" y="2627791"/>
                  </a:lnTo>
                  <a:lnTo>
                    <a:pt x="1447061" y="2627791"/>
                  </a:lnTo>
                  <a:close/>
                  <a:moveTo>
                    <a:pt x="0" y="0"/>
                  </a:moveTo>
                  <a:lnTo>
                    <a:pt x="556335" y="0"/>
                  </a:lnTo>
                  <a:lnTo>
                    <a:pt x="0" y="1232787"/>
                  </a:lnTo>
                  <a:close/>
                </a:path>
              </a:pathLst>
            </a:custGeom>
            <a:solidFill>
              <a:srgbClr val="53EFD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grpSp>
          <p:nvGrpSpPr>
            <p:cNvPr id="98" name="Group 97">
              <a:extLst>
                <a:ext uri="{FF2B5EF4-FFF2-40B4-BE49-F238E27FC236}">
                  <a16:creationId xmlns:a16="http://schemas.microsoft.com/office/drawing/2014/main" id="{E141B738-E1AE-4393-FB95-84B40B6A9742}"/>
                </a:ext>
              </a:extLst>
            </p:cNvPr>
            <p:cNvGrpSpPr/>
            <p:nvPr/>
          </p:nvGrpSpPr>
          <p:grpSpPr>
            <a:xfrm>
              <a:off x="7761891" y="4794249"/>
              <a:ext cx="1450567" cy="131851"/>
              <a:chOff x="5102562" y="895948"/>
              <a:chExt cx="2084025" cy="743097"/>
            </a:xfrm>
          </p:grpSpPr>
          <p:sp>
            <p:nvSpPr>
              <p:cNvPr id="99" name="Rectangle 98">
                <a:extLst>
                  <a:ext uri="{FF2B5EF4-FFF2-40B4-BE49-F238E27FC236}">
                    <a16:creationId xmlns:a16="http://schemas.microsoft.com/office/drawing/2014/main" id="{BDFB9831-1C8D-7456-0DB0-31BDFCD84224}"/>
                  </a:ext>
                </a:extLst>
              </p:cNvPr>
              <p:cNvSpPr/>
              <p:nvPr/>
            </p:nvSpPr>
            <p:spPr>
              <a:xfrm flipV="1">
                <a:off x="5766160" y="895948"/>
                <a:ext cx="1420427" cy="441279"/>
              </a:xfrm>
              <a:prstGeom prst="rect">
                <a:avLst/>
              </a:prstGeom>
              <a:solidFill>
                <a:srgbClr val="53EF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00" name="Rectangle 99">
                <a:extLst>
                  <a:ext uri="{FF2B5EF4-FFF2-40B4-BE49-F238E27FC236}">
                    <a16:creationId xmlns:a16="http://schemas.microsoft.com/office/drawing/2014/main" id="{AFB875D3-B8CA-4B55-18A1-0FC5376A3E7A}"/>
                  </a:ext>
                </a:extLst>
              </p:cNvPr>
              <p:cNvSpPr/>
              <p:nvPr/>
            </p:nvSpPr>
            <p:spPr>
              <a:xfrm>
                <a:off x="5102562" y="1488136"/>
                <a:ext cx="1420427" cy="150909"/>
              </a:xfrm>
              <a:prstGeom prst="rect">
                <a:avLst/>
              </a:prstGeom>
              <a:solidFill>
                <a:srgbClr val="E6E1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107" name="Freeform: Shape 106">
              <a:extLst>
                <a:ext uri="{FF2B5EF4-FFF2-40B4-BE49-F238E27FC236}">
                  <a16:creationId xmlns:a16="http://schemas.microsoft.com/office/drawing/2014/main" id="{7CA93C06-DA79-2D75-5360-3C5E393FC97F}"/>
                </a:ext>
              </a:extLst>
            </p:cNvPr>
            <p:cNvSpPr/>
            <p:nvPr/>
          </p:nvSpPr>
          <p:spPr>
            <a:xfrm rot="2582158">
              <a:off x="7589882" y="5284152"/>
              <a:ext cx="885100" cy="204619"/>
            </a:xfrm>
            <a:custGeom>
              <a:avLst/>
              <a:gdLst>
                <a:gd name="connsiteX0" fmla="*/ 2902998 w 2902998"/>
                <a:gd name="connsiteY0" fmla="*/ 1375333 h 2627791"/>
                <a:gd name="connsiteX1" fmla="*/ 2902998 w 2902998"/>
                <a:gd name="connsiteY1" fmla="*/ 2627791 h 2627791"/>
                <a:gd name="connsiteX2" fmla="*/ 2337785 w 2902998"/>
                <a:gd name="connsiteY2" fmla="*/ 2627791 h 2627791"/>
                <a:gd name="connsiteX3" fmla="*/ 851486 w 2902998"/>
                <a:gd name="connsiteY3" fmla="*/ 4 h 2627791"/>
                <a:gd name="connsiteX4" fmla="*/ 1447060 w 2902998"/>
                <a:gd name="connsiteY4" fmla="*/ 4 h 2627791"/>
                <a:gd name="connsiteX5" fmla="*/ 261186 w 2902998"/>
                <a:gd name="connsiteY5" fmla="*/ 2627791 h 2627791"/>
                <a:gd name="connsiteX6" fmla="*/ 0 w 2902998"/>
                <a:gd name="connsiteY6" fmla="*/ 2627791 h 2627791"/>
                <a:gd name="connsiteX7" fmla="*/ 0 w 2902998"/>
                <a:gd name="connsiteY7" fmla="*/ 1886818 h 2627791"/>
                <a:gd name="connsiteX8" fmla="*/ 1742211 w 2902998"/>
                <a:gd name="connsiteY8" fmla="*/ 3 h 2627791"/>
                <a:gd name="connsiteX9" fmla="*/ 2337785 w 2902998"/>
                <a:gd name="connsiteY9" fmla="*/ 3 h 2627791"/>
                <a:gd name="connsiteX10" fmla="*/ 1151911 w 2902998"/>
                <a:gd name="connsiteY10" fmla="*/ 2627791 h 2627791"/>
                <a:gd name="connsiteX11" fmla="*/ 556337 w 2902998"/>
                <a:gd name="connsiteY11" fmla="*/ 2627791 h 2627791"/>
                <a:gd name="connsiteX12" fmla="*/ 2632936 w 2902998"/>
                <a:gd name="connsiteY12" fmla="*/ 2 h 2627791"/>
                <a:gd name="connsiteX13" fmla="*/ 2902998 w 2902998"/>
                <a:gd name="connsiteY13" fmla="*/ 2 h 2627791"/>
                <a:gd name="connsiteX14" fmla="*/ 2902998 w 2902998"/>
                <a:gd name="connsiteY14" fmla="*/ 721307 h 2627791"/>
                <a:gd name="connsiteX15" fmla="*/ 2042635 w 2902998"/>
                <a:gd name="connsiteY15" fmla="*/ 2627791 h 2627791"/>
                <a:gd name="connsiteX16" fmla="*/ 1447061 w 2902998"/>
                <a:gd name="connsiteY16" fmla="*/ 2627791 h 2627791"/>
                <a:gd name="connsiteX17" fmla="*/ 0 w 2902998"/>
                <a:gd name="connsiteY17" fmla="*/ 0 h 2627791"/>
                <a:gd name="connsiteX18" fmla="*/ 556335 w 2902998"/>
                <a:gd name="connsiteY18" fmla="*/ 0 h 2627791"/>
                <a:gd name="connsiteX19" fmla="*/ 0 w 2902998"/>
                <a:gd name="connsiteY19" fmla="*/ 1232787 h 2627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902998" h="2627791">
                  <a:moveTo>
                    <a:pt x="2902998" y="1375333"/>
                  </a:moveTo>
                  <a:lnTo>
                    <a:pt x="2902998" y="2627791"/>
                  </a:lnTo>
                  <a:lnTo>
                    <a:pt x="2337785" y="2627791"/>
                  </a:lnTo>
                  <a:close/>
                  <a:moveTo>
                    <a:pt x="851486" y="4"/>
                  </a:moveTo>
                  <a:lnTo>
                    <a:pt x="1447060" y="4"/>
                  </a:lnTo>
                  <a:lnTo>
                    <a:pt x="261186" y="2627791"/>
                  </a:lnTo>
                  <a:lnTo>
                    <a:pt x="0" y="2627791"/>
                  </a:lnTo>
                  <a:lnTo>
                    <a:pt x="0" y="1886818"/>
                  </a:lnTo>
                  <a:close/>
                  <a:moveTo>
                    <a:pt x="1742211" y="3"/>
                  </a:moveTo>
                  <a:lnTo>
                    <a:pt x="2337785" y="3"/>
                  </a:lnTo>
                  <a:lnTo>
                    <a:pt x="1151911" y="2627791"/>
                  </a:lnTo>
                  <a:lnTo>
                    <a:pt x="556337" y="2627791"/>
                  </a:lnTo>
                  <a:close/>
                  <a:moveTo>
                    <a:pt x="2632936" y="2"/>
                  </a:moveTo>
                  <a:lnTo>
                    <a:pt x="2902998" y="2"/>
                  </a:lnTo>
                  <a:lnTo>
                    <a:pt x="2902998" y="721307"/>
                  </a:lnTo>
                  <a:lnTo>
                    <a:pt x="2042635" y="2627791"/>
                  </a:lnTo>
                  <a:lnTo>
                    <a:pt x="1447061" y="2627791"/>
                  </a:lnTo>
                  <a:close/>
                  <a:moveTo>
                    <a:pt x="0" y="0"/>
                  </a:moveTo>
                  <a:lnTo>
                    <a:pt x="556335" y="0"/>
                  </a:lnTo>
                  <a:lnTo>
                    <a:pt x="0" y="1232787"/>
                  </a:lnTo>
                  <a:close/>
                </a:path>
              </a:pathLst>
            </a:custGeom>
            <a:solidFill>
              <a:srgbClr val="53EFD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pic>
          <p:nvPicPr>
            <p:cNvPr id="109" name="Picture 108">
              <a:extLst>
                <a:ext uri="{FF2B5EF4-FFF2-40B4-BE49-F238E27FC236}">
                  <a16:creationId xmlns:a16="http://schemas.microsoft.com/office/drawing/2014/main" id="{A6CAA19F-4E85-888B-F539-CD5C0DFC5C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94483" y="5531158"/>
              <a:ext cx="430574" cy="430574"/>
            </a:xfrm>
            <a:prstGeom prst="rect">
              <a:avLst/>
            </a:prstGeom>
          </p:spPr>
        </p:pic>
        <p:sp>
          <p:nvSpPr>
            <p:cNvPr id="52" name="TextBox 51">
              <a:extLst>
                <a:ext uri="{FF2B5EF4-FFF2-40B4-BE49-F238E27FC236}">
                  <a16:creationId xmlns:a16="http://schemas.microsoft.com/office/drawing/2014/main" id="{278322CA-A0EE-5352-3672-A227F632099B}"/>
                </a:ext>
              </a:extLst>
            </p:cNvPr>
            <p:cNvSpPr txBox="1"/>
            <p:nvPr/>
          </p:nvSpPr>
          <p:spPr>
            <a:xfrm>
              <a:off x="7358515" y="3572299"/>
              <a:ext cx="2266269" cy="338554"/>
            </a:xfrm>
            <a:prstGeom prst="rect">
              <a:avLst/>
            </a:prstGeom>
            <a:solidFill>
              <a:schemeClr val="bg1"/>
            </a:solidFill>
          </p:spPr>
          <p:txBody>
            <a:bodyPr wrap="square" rtlCol="0">
              <a:spAutoFit/>
            </a:bodyPr>
            <a:lstStyle/>
            <a:p>
              <a:pPr algn="ctr"/>
              <a:r>
                <a:rPr lang="en-ID" sz="1600" b="1" dirty="0" err="1">
                  <a:solidFill>
                    <a:sysClr val="windowText" lastClr="000000"/>
                  </a:solidFill>
                  <a:latin typeface="Monda" panose="02000503000000000000" pitchFamily="2" charset="0"/>
                </a:rPr>
                <a:t>Nguyễn</a:t>
              </a:r>
              <a:r>
                <a:rPr lang="en-ID" sz="1600" b="1" dirty="0">
                  <a:solidFill>
                    <a:sysClr val="windowText" lastClr="000000"/>
                  </a:solidFill>
                  <a:latin typeface="Monda" panose="02000503000000000000" pitchFamily="2" charset="0"/>
                </a:rPr>
                <a:t> Hoàng Duy Anh</a:t>
              </a:r>
            </a:p>
          </p:txBody>
        </p:sp>
        <p:pic>
          <p:nvPicPr>
            <p:cNvPr id="113" name="Picture 112">
              <a:extLst>
                <a:ext uri="{FF2B5EF4-FFF2-40B4-BE49-F238E27FC236}">
                  <a16:creationId xmlns:a16="http://schemas.microsoft.com/office/drawing/2014/main" id="{2FA2A298-F899-57FD-B1F8-991DF9DD505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7359088" y="1270595"/>
              <a:ext cx="2266269" cy="2295238"/>
            </a:xfrm>
            <a:prstGeom prst="rect">
              <a:avLst/>
            </a:prstGeom>
          </p:spPr>
        </p:pic>
      </p:grpSp>
      <p:grpSp>
        <p:nvGrpSpPr>
          <p:cNvPr id="79" name="Group 78">
            <a:extLst>
              <a:ext uri="{FF2B5EF4-FFF2-40B4-BE49-F238E27FC236}">
                <a16:creationId xmlns:a16="http://schemas.microsoft.com/office/drawing/2014/main" id="{8488B620-37C8-ADAF-851C-2D8AD854CD0A}"/>
              </a:ext>
            </a:extLst>
          </p:cNvPr>
          <p:cNvGrpSpPr/>
          <p:nvPr/>
        </p:nvGrpSpPr>
        <p:grpSpPr>
          <a:xfrm>
            <a:off x="4974181" y="1315303"/>
            <a:ext cx="2268790" cy="4703472"/>
            <a:chOff x="2494181" y="1230189"/>
            <a:chExt cx="2268790" cy="4703472"/>
          </a:xfrm>
        </p:grpSpPr>
        <p:sp>
          <p:nvSpPr>
            <p:cNvPr id="172" name="Rectangle 171">
              <a:extLst>
                <a:ext uri="{FF2B5EF4-FFF2-40B4-BE49-F238E27FC236}">
                  <a16:creationId xmlns:a16="http://schemas.microsoft.com/office/drawing/2014/main" id="{01AEB4DD-88F8-5345-3BD3-FB419654AA5A}"/>
                </a:ext>
              </a:extLst>
            </p:cNvPr>
            <p:cNvSpPr/>
            <p:nvPr/>
          </p:nvSpPr>
          <p:spPr>
            <a:xfrm>
              <a:off x="2501175" y="1230189"/>
              <a:ext cx="2257321" cy="3519723"/>
            </a:xfrm>
            <a:prstGeom prst="rect">
              <a:avLst/>
            </a:prstGeom>
            <a:solidFill>
              <a:srgbClr val="0F18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nvGrpSpPr>
            <p:cNvPr id="173" name="Group 172">
              <a:extLst>
                <a:ext uri="{FF2B5EF4-FFF2-40B4-BE49-F238E27FC236}">
                  <a16:creationId xmlns:a16="http://schemas.microsoft.com/office/drawing/2014/main" id="{648D2073-FE6F-8C17-E740-654F2CB90DBE}"/>
                </a:ext>
              </a:extLst>
            </p:cNvPr>
            <p:cNvGrpSpPr/>
            <p:nvPr/>
          </p:nvGrpSpPr>
          <p:grpSpPr>
            <a:xfrm>
              <a:off x="2770812" y="4300811"/>
              <a:ext cx="661858" cy="334467"/>
              <a:chOff x="2170102" y="4799348"/>
              <a:chExt cx="1525023" cy="806900"/>
            </a:xfrm>
          </p:grpSpPr>
          <p:sp>
            <p:nvSpPr>
              <p:cNvPr id="174" name="Rectangle: Diagonal Corners Snipped 173">
                <a:extLst>
                  <a:ext uri="{FF2B5EF4-FFF2-40B4-BE49-F238E27FC236}">
                    <a16:creationId xmlns:a16="http://schemas.microsoft.com/office/drawing/2014/main" id="{3FE68A72-F241-E655-A320-16F9002DC9C8}"/>
                  </a:ext>
                </a:extLst>
              </p:cNvPr>
              <p:cNvSpPr/>
              <p:nvPr/>
            </p:nvSpPr>
            <p:spPr>
              <a:xfrm>
                <a:off x="2170102" y="4799348"/>
                <a:ext cx="806900" cy="806900"/>
              </a:xfrm>
              <a:prstGeom prst="snip2DiagRect">
                <a:avLst>
                  <a:gd name="adj1" fmla="val 0"/>
                  <a:gd name="adj2" fmla="val 50000"/>
                </a:avLst>
              </a:prstGeom>
              <a:solidFill>
                <a:srgbClr val="F744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75" name="Rectangle: Diagonal Corners Snipped 174">
                <a:extLst>
                  <a:ext uri="{FF2B5EF4-FFF2-40B4-BE49-F238E27FC236}">
                    <a16:creationId xmlns:a16="http://schemas.microsoft.com/office/drawing/2014/main" id="{058BFB15-FB47-55F7-FD4E-6BA6339A0450}"/>
                  </a:ext>
                </a:extLst>
              </p:cNvPr>
              <p:cNvSpPr/>
              <p:nvPr/>
            </p:nvSpPr>
            <p:spPr>
              <a:xfrm>
                <a:off x="2888225" y="4799348"/>
                <a:ext cx="806900" cy="806900"/>
              </a:xfrm>
              <a:prstGeom prst="snip2DiagRect">
                <a:avLst>
                  <a:gd name="adj1" fmla="val 0"/>
                  <a:gd name="adj2" fmla="val 50000"/>
                </a:avLst>
              </a:prstGeom>
              <a:solidFill>
                <a:srgbClr val="F744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76" name="Isosceles Triangle 175">
                <a:extLst>
                  <a:ext uri="{FF2B5EF4-FFF2-40B4-BE49-F238E27FC236}">
                    <a16:creationId xmlns:a16="http://schemas.microsoft.com/office/drawing/2014/main" id="{6BFFF2DF-2FBB-E2B0-84D3-CBB4C5DCC981}"/>
                  </a:ext>
                </a:extLst>
              </p:cNvPr>
              <p:cNvSpPr/>
              <p:nvPr/>
            </p:nvSpPr>
            <p:spPr>
              <a:xfrm>
                <a:off x="2170102" y="5413769"/>
                <a:ext cx="178818" cy="192479"/>
              </a:xfrm>
              <a:prstGeom prst="triangle">
                <a:avLst>
                  <a:gd name="adj" fmla="val 0"/>
                </a:avLst>
              </a:prstGeom>
              <a:solidFill>
                <a:srgbClr val="F744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177" name="TextBox 176">
              <a:extLst>
                <a:ext uri="{FF2B5EF4-FFF2-40B4-BE49-F238E27FC236}">
                  <a16:creationId xmlns:a16="http://schemas.microsoft.com/office/drawing/2014/main" id="{65142F4B-485E-611B-4170-D954D0C2457B}"/>
                </a:ext>
              </a:extLst>
            </p:cNvPr>
            <p:cNvSpPr txBox="1"/>
            <p:nvPr/>
          </p:nvSpPr>
          <p:spPr>
            <a:xfrm>
              <a:off x="2496702" y="3895298"/>
              <a:ext cx="2247971" cy="276999"/>
            </a:xfrm>
            <a:prstGeom prst="rect">
              <a:avLst/>
            </a:prstGeom>
            <a:noFill/>
          </p:spPr>
          <p:txBody>
            <a:bodyPr wrap="square" rtlCol="0">
              <a:spAutoFit/>
            </a:bodyPr>
            <a:lstStyle/>
            <a:p>
              <a:pPr algn="ctr"/>
              <a:r>
                <a:rPr lang="en-ID" sz="1200" err="1">
                  <a:solidFill>
                    <a:schemeClr val="bg1"/>
                  </a:solidFill>
                  <a:latin typeface="Cascadia Code Light" panose="020B0609020000020004" pitchFamily="49" charset="0"/>
                  <a:cs typeface="Cascadia Code Light" panose="020B0609020000020004" pitchFamily="49" charset="0"/>
                </a:rPr>
                <a:t>Viettocotoco</a:t>
              </a:r>
              <a:endParaRPr lang="en-ID" sz="1200">
                <a:solidFill>
                  <a:schemeClr val="bg1"/>
                </a:solidFill>
                <a:latin typeface="Cascadia Code Light" panose="020B0609020000020004" pitchFamily="49" charset="0"/>
                <a:cs typeface="Cascadia Code Light" panose="020B0609020000020004" pitchFamily="49" charset="0"/>
              </a:endParaRPr>
            </a:p>
          </p:txBody>
        </p:sp>
        <p:cxnSp>
          <p:nvCxnSpPr>
            <p:cNvPr id="178" name="Straight Connector 177">
              <a:extLst>
                <a:ext uri="{FF2B5EF4-FFF2-40B4-BE49-F238E27FC236}">
                  <a16:creationId xmlns:a16="http://schemas.microsoft.com/office/drawing/2014/main" id="{90AF2F20-D518-1C5E-F78A-D6F5EFEC10AD}"/>
                </a:ext>
              </a:extLst>
            </p:cNvPr>
            <p:cNvCxnSpPr>
              <a:cxnSpLocks/>
            </p:cNvCxnSpPr>
            <p:nvPr/>
          </p:nvCxnSpPr>
          <p:spPr>
            <a:xfrm flipH="1">
              <a:off x="2496702" y="3895298"/>
              <a:ext cx="2266269" cy="0"/>
            </a:xfrm>
            <a:prstGeom prst="line">
              <a:avLst/>
            </a:prstGeom>
            <a:ln w="28575">
              <a:solidFill>
                <a:srgbClr val="53EFDA"/>
              </a:solidFill>
            </a:ln>
          </p:spPr>
          <p:style>
            <a:lnRef idx="1">
              <a:schemeClr val="accent1"/>
            </a:lnRef>
            <a:fillRef idx="0">
              <a:schemeClr val="accent1"/>
            </a:fillRef>
            <a:effectRef idx="0">
              <a:schemeClr val="accent1"/>
            </a:effectRef>
            <a:fontRef idx="minor">
              <a:schemeClr val="tx1"/>
            </a:fontRef>
          </p:style>
        </p:cxnSp>
        <p:sp>
          <p:nvSpPr>
            <p:cNvPr id="179" name="Isosceles Triangle 178">
              <a:extLst>
                <a:ext uri="{FF2B5EF4-FFF2-40B4-BE49-F238E27FC236}">
                  <a16:creationId xmlns:a16="http://schemas.microsoft.com/office/drawing/2014/main" id="{90F5E9A4-1998-86E1-4754-DA46D3F5E604}"/>
                </a:ext>
              </a:extLst>
            </p:cNvPr>
            <p:cNvSpPr/>
            <p:nvPr/>
          </p:nvSpPr>
          <p:spPr>
            <a:xfrm rot="10800000">
              <a:off x="2496701" y="4748631"/>
              <a:ext cx="2266269" cy="1051279"/>
            </a:xfrm>
            <a:prstGeom prst="triangle">
              <a:avLst/>
            </a:prstGeom>
            <a:solidFill>
              <a:srgbClr val="0F1824"/>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180" name="Straight Connector 179">
              <a:extLst>
                <a:ext uri="{FF2B5EF4-FFF2-40B4-BE49-F238E27FC236}">
                  <a16:creationId xmlns:a16="http://schemas.microsoft.com/office/drawing/2014/main" id="{D08DE08E-8C25-7013-DE4C-0799F80E7604}"/>
                </a:ext>
              </a:extLst>
            </p:cNvPr>
            <p:cNvCxnSpPr>
              <a:cxnSpLocks/>
            </p:cNvCxnSpPr>
            <p:nvPr/>
          </p:nvCxnSpPr>
          <p:spPr>
            <a:xfrm>
              <a:off x="2494181" y="1238732"/>
              <a:ext cx="2264833"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181" name="Freeform: Shape 180">
              <a:extLst>
                <a:ext uri="{FF2B5EF4-FFF2-40B4-BE49-F238E27FC236}">
                  <a16:creationId xmlns:a16="http://schemas.microsoft.com/office/drawing/2014/main" id="{18806080-F0C7-A3A2-F992-A16A695028C2}"/>
                </a:ext>
              </a:extLst>
            </p:cNvPr>
            <p:cNvSpPr/>
            <p:nvPr/>
          </p:nvSpPr>
          <p:spPr>
            <a:xfrm rot="18716264">
              <a:off x="3643228" y="5229211"/>
              <a:ext cx="840159" cy="216108"/>
            </a:xfrm>
            <a:custGeom>
              <a:avLst/>
              <a:gdLst>
                <a:gd name="connsiteX0" fmla="*/ 2902998 w 2902998"/>
                <a:gd name="connsiteY0" fmla="*/ 1375333 h 2627791"/>
                <a:gd name="connsiteX1" fmla="*/ 2902998 w 2902998"/>
                <a:gd name="connsiteY1" fmla="*/ 2627791 h 2627791"/>
                <a:gd name="connsiteX2" fmla="*/ 2337785 w 2902998"/>
                <a:gd name="connsiteY2" fmla="*/ 2627791 h 2627791"/>
                <a:gd name="connsiteX3" fmla="*/ 851486 w 2902998"/>
                <a:gd name="connsiteY3" fmla="*/ 4 h 2627791"/>
                <a:gd name="connsiteX4" fmla="*/ 1447060 w 2902998"/>
                <a:gd name="connsiteY4" fmla="*/ 4 h 2627791"/>
                <a:gd name="connsiteX5" fmla="*/ 261186 w 2902998"/>
                <a:gd name="connsiteY5" fmla="*/ 2627791 h 2627791"/>
                <a:gd name="connsiteX6" fmla="*/ 0 w 2902998"/>
                <a:gd name="connsiteY6" fmla="*/ 2627791 h 2627791"/>
                <a:gd name="connsiteX7" fmla="*/ 0 w 2902998"/>
                <a:gd name="connsiteY7" fmla="*/ 1886818 h 2627791"/>
                <a:gd name="connsiteX8" fmla="*/ 1742211 w 2902998"/>
                <a:gd name="connsiteY8" fmla="*/ 3 h 2627791"/>
                <a:gd name="connsiteX9" fmla="*/ 2337785 w 2902998"/>
                <a:gd name="connsiteY9" fmla="*/ 3 h 2627791"/>
                <a:gd name="connsiteX10" fmla="*/ 1151911 w 2902998"/>
                <a:gd name="connsiteY10" fmla="*/ 2627791 h 2627791"/>
                <a:gd name="connsiteX11" fmla="*/ 556337 w 2902998"/>
                <a:gd name="connsiteY11" fmla="*/ 2627791 h 2627791"/>
                <a:gd name="connsiteX12" fmla="*/ 2632936 w 2902998"/>
                <a:gd name="connsiteY12" fmla="*/ 2 h 2627791"/>
                <a:gd name="connsiteX13" fmla="*/ 2902998 w 2902998"/>
                <a:gd name="connsiteY13" fmla="*/ 2 h 2627791"/>
                <a:gd name="connsiteX14" fmla="*/ 2902998 w 2902998"/>
                <a:gd name="connsiteY14" fmla="*/ 721307 h 2627791"/>
                <a:gd name="connsiteX15" fmla="*/ 2042635 w 2902998"/>
                <a:gd name="connsiteY15" fmla="*/ 2627791 h 2627791"/>
                <a:gd name="connsiteX16" fmla="*/ 1447061 w 2902998"/>
                <a:gd name="connsiteY16" fmla="*/ 2627791 h 2627791"/>
                <a:gd name="connsiteX17" fmla="*/ 0 w 2902998"/>
                <a:gd name="connsiteY17" fmla="*/ 0 h 2627791"/>
                <a:gd name="connsiteX18" fmla="*/ 556335 w 2902998"/>
                <a:gd name="connsiteY18" fmla="*/ 0 h 2627791"/>
                <a:gd name="connsiteX19" fmla="*/ 0 w 2902998"/>
                <a:gd name="connsiteY19" fmla="*/ 1232787 h 2627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902998" h="2627791">
                  <a:moveTo>
                    <a:pt x="2902998" y="1375333"/>
                  </a:moveTo>
                  <a:lnTo>
                    <a:pt x="2902998" y="2627791"/>
                  </a:lnTo>
                  <a:lnTo>
                    <a:pt x="2337785" y="2627791"/>
                  </a:lnTo>
                  <a:close/>
                  <a:moveTo>
                    <a:pt x="851486" y="4"/>
                  </a:moveTo>
                  <a:lnTo>
                    <a:pt x="1447060" y="4"/>
                  </a:lnTo>
                  <a:lnTo>
                    <a:pt x="261186" y="2627791"/>
                  </a:lnTo>
                  <a:lnTo>
                    <a:pt x="0" y="2627791"/>
                  </a:lnTo>
                  <a:lnTo>
                    <a:pt x="0" y="1886818"/>
                  </a:lnTo>
                  <a:close/>
                  <a:moveTo>
                    <a:pt x="1742211" y="3"/>
                  </a:moveTo>
                  <a:lnTo>
                    <a:pt x="2337785" y="3"/>
                  </a:lnTo>
                  <a:lnTo>
                    <a:pt x="1151911" y="2627791"/>
                  </a:lnTo>
                  <a:lnTo>
                    <a:pt x="556337" y="2627791"/>
                  </a:lnTo>
                  <a:close/>
                  <a:moveTo>
                    <a:pt x="2632936" y="2"/>
                  </a:moveTo>
                  <a:lnTo>
                    <a:pt x="2902998" y="2"/>
                  </a:lnTo>
                  <a:lnTo>
                    <a:pt x="2902998" y="721307"/>
                  </a:lnTo>
                  <a:lnTo>
                    <a:pt x="2042635" y="2627791"/>
                  </a:lnTo>
                  <a:lnTo>
                    <a:pt x="1447061" y="2627791"/>
                  </a:lnTo>
                  <a:close/>
                  <a:moveTo>
                    <a:pt x="0" y="0"/>
                  </a:moveTo>
                  <a:lnTo>
                    <a:pt x="556335" y="0"/>
                  </a:lnTo>
                  <a:lnTo>
                    <a:pt x="0" y="1232787"/>
                  </a:lnTo>
                  <a:close/>
                </a:path>
              </a:pathLst>
            </a:custGeom>
            <a:solidFill>
              <a:srgbClr val="53EFD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grpSp>
          <p:nvGrpSpPr>
            <p:cNvPr id="182" name="Group 181">
              <a:extLst>
                <a:ext uri="{FF2B5EF4-FFF2-40B4-BE49-F238E27FC236}">
                  <a16:creationId xmlns:a16="http://schemas.microsoft.com/office/drawing/2014/main" id="{7F5B148E-94D9-0FB3-A4B0-90DE5661044A}"/>
                </a:ext>
              </a:extLst>
            </p:cNvPr>
            <p:cNvGrpSpPr/>
            <p:nvPr/>
          </p:nvGrpSpPr>
          <p:grpSpPr>
            <a:xfrm>
              <a:off x="2900078" y="4766178"/>
              <a:ext cx="1450567" cy="131851"/>
              <a:chOff x="5102562" y="895948"/>
              <a:chExt cx="2084025" cy="743097"/>
            </a:xfrm>
          </p:grpSpPr>
          <p:sp>
            <p:nvSpPr>
              <p:cNvPr id="183" name="Rectangle 182">
                <a:extLst>
                  <a:ext uri="{FF2B5EF4-FFF2-40B4-BE49-F238E27FC236}">
                    <a16:creationId xmlns:a16="http://schemas.microsoft.com/office/drawing/2014/main" id="{E593AFDE-B132-4F68-DEB1-41F1A2228FF8}"/>
                  </a:ext>
                </a:extLst>
              </p:cNvPr>
              <p:cNvSpPr/>
              <p:nvPr/>
            </p:nvSpPr>
            <p:spPr>
              <a:xfrm flipV="1">
                <a:off x="5766160" y="895948"/>
                <a:ext cx="1420427" cy="441279"/>
              </a:xfrm>
              <a:prstGeom prst="rect">
                <a:avLst/>
              </a:prstGeom>
              <a:solidFill>
                <a:srgbClr val="53EF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84" name="Rectangle 183">
                <a:extLst>
                  <a:ext uri="{FF2B5EF4-FFF2-40B4-BE49-F238E27FC236}">
                    <a16:creationId xmlns:a16="http://schemas.microsoft.com/office/drawing/2014/main" id="{29B3D871-07DF-9EC1-F556-FAD7E53B980B}"/>
                  </a:ext>
                </a:extLst>
              </p:cNvPr>
              <p:cNvSpPr/>
              <p:nvPr/>
            </p:nvSpPr>
            <p:spPr>
              <a:xfrm>
                <a:off x="5102562" y="1488136"/>
                <a:ext cx="1420427" cy="150909"/>
              </a:xfrm>
              <a:prstGeom prst="rect">
                <a:avLst/>
              </a:prstGeom>
              <a:solidFill>
                <a:srgbClr val="E6E1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185" name="Freeform: Shape 184">
              <a:extLst>
                <a:ext uri="{FF2B5EF4-FFF2-40B4-BE49-F238E27FC236}">
                  <a16:creationId xmlns:a16="http://schemas.microsoft.com/office/drawing/2014/main" id="{2E712B08-01AA-7FE8-97B4-538BB9F643E9}"/>
                </a:ext>
              </a:extLst>
            </p:cNvPr>
            <p:cNvSpPr/>
            <p:nvPr/>
          </p:nvSpPr>
          <p:spPr>
            <a:xfrm rot="2582158">
              <a:off x="2715159" y="5250992"/>
              <a:ext cx="908211" cy="183836"/>
            </a:xfrm>
            <a:custGeom>
              <a:avLst/>
              <a:gdLst>
                <a:gd name="connsiteX0" fmla="*/ 2902998 w 2902998"/>
                <a:gd name="connsiteY0" fmla="*/ 1375333 h 2627791"/>
                <a:gd name="connsiteX1" fmla="*/ 2902998 w 2902998"/>
                <a:gd name="connsiteY1" fmla="*/ 2627791 h 2627791"/>
                <a:gd name="connsiteX2" fmla="*/ 2337785 w 2902998"/>
                <a:gd name="connsiteY2" fmla="*/ 2627791 h 2627791"/>
                <a:gd name="connsiteX3" fmla="*/ 851486 w 2902998"/>
                <a:gd name="connsiteY3" fmla="*/ 4 h 2627791"/>
                <a:gd name="connsiteX4" fmla="*/ 1447060 w 2902998"/>
                <a:gd name="connsiteY4" fmla="*/ 4 h 2627791"/>
                <a:gd name="connsiteX5" fmla="*/ 261186 w 2902998"/>
                <a:gd name="connsiteY5" fmla="*/ 2627791 h 2627791"/>
                <a:gd name="connsiteX6" fmla="*/ 0 w 2902998"/>
                <a:gd name="connsiteY6" fmla="*/ 2627791 h 2627791"/>
                <a:gd name="connsiteX7" fmla="*/ 0 w 2902998"/>
                <a:gd name="connsiteY7" fmla="*/ 1886818 h 2627791"/>
                <a:gd name="connsiteX8" fmla="*/ 1742211 w 2902998"/>
                <a:gd name="connsiteY8" fmla="*/ 3 h 2627791"/>
                <a:gd name="connsiteX9" fmla="*/ 2337785 w 2902998"/>
                <a:gd name="connsiteY9" fmla="*/ 3 h 2627791"/>
                <a:gd name="connsiteX10" fmla="*/ 1151911 w 2902998"/>
                <a:gd name="connsiteY10" fmla="*/ 2627791 h 2627791"/>
                <a:gd name="connsiteX11" fmla="*/ 556337 w 2902998"/>
                <a:gd name="connsiteY11" fmla="*/ 2627791 h 2627791"/>
                <a:gd name="connsiteX12" fmla="*/ 2632936 w 2902998"/>
                <a:gd name="connsiteY12" fmla="*/ 2 h 2627791"/>
                <a:gd name="connsiteX13" fmla="*/ 2902998 w 2902998"/>
                <a:gd name="connsiteY13" fmla="*/ 2 h 2627791"/>
                <a:gd name="connsiteX14" fmla="*/ 2902998 w 2902998"/>
                <a:gd name="connsiteY14" fmla="*/ 721307 h 2627791"/>
                <a:gd name="connsiteX15" fmla="*/ 2042635 w 2902998"/>
                <a:gd name="connsiteY15" fmla="*/ 2627791 h 2627791"/>
                <a:gd name="connsiteX16" fmla="*/ 1447061 w 2902998"/>
                <a:gd name="connsiteY16" fmla="*/ 2627791 h 2627791"/>
                <a:gd name="connsiteX17" fmla="*/ 0 w 2902998"/>
                <a:gd name="connsiteY17" fmla="*/ 0 h 2627791"/>
                <a:gd name="connsiteX18" fmla="*/ 556335 w 2902998"/>
                <a:gd name="connsiteY18" fmla="*/ 0 h 2627791"/>
                <a:gd name="connsiteX19" fmla="*/ 0 w 2902998"/>
                <a:gd name="connsiteY19" fmla="*/ 1232787 h 2627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902998" h="2627791">
                  <a:moveTo>
                    <a:pt x="2902998" y="1375333"/>
                  </a:moveTo>
                  <a:lnTo>
                    <a:pt x="2902998" y="2627791"/>
                  </a:lnTo>
                  <a:lnTo>
                    <a:pt x="2337785" y="2627791"/>
                  </a:lnTo>
                  <a:close/>
                  <a:moveTo>
                    <a:pt x="851486" y="4"/>
                  </a:moveTo>
                  <a:lnTo>
                    <a:pt x="1447060" y="4"/>
                  </a:lnTo>
                  <a:lnTo>
                    <a:pt x="261186" y="2627791"/>
                  </a:lnTo>
                  <a:lnTo>
                    <a:pt x="0" y="2627791"/>
                  </a:lnTo>
                  <a:lnTo>
                    <a:pt x="0" y="1886818"/>
                  </a:lnTo>
                  <a:close/>
                  <a:moveTo>
                    <a:pt x="1742211" y="3"/>
                  </a:moveTo>
                  <a:lnTo>
                    <a:pt x="2337785" y="3"/>
                  </a:lnTo>
                  <a:lnTo>
                    <a:pt x="1151911" y="2627791"/>
                  </a:lnTo>
                  <a:lnTo>
                    <a:pt x="556337" y="2627791"/>
                  </a:lnTo>
                  <a:close/>
                  <a:moveTo>
                    <a:pt x="2632936" y="2"/>
                  </a:moveTo>
                  <a:lnTo>
                    <a:pt x="2902998" y="2"/>
                  </a:lnTo>
                  <a:lnTo>
                    <a:pt x="2902998" y="721307"/>
                  </a:lnTo>
                  <a:lnTo>
                    <a:pt x="2042635" y="2627791"/>
                  </a:lnTo>
                  <a:lnTo>
                    <a:pt x="1447061" y="2627791"/>
                  </a:lnTo>
                  <a:close/>
                  <a:moveTo>
                    <a:pt x="0" y="0"/>
                  </a:moveTo>
                  <a:lnTo>
                    <a:pt x="556335" y="0"/>
                  </a:lnTo>
                  <a:lnTo>
                    <a:pt x="0" y="1232787"/>
                  </a:lnTo>
                  <a:close/>
                </a:path>
              </a:pathLst>
            </a:custGeom>
            <a:solidFill>
              <a:srgbClr val="53EFD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pic>
          <p:nvPicPr>
            <p:cNvPr id="186" name="Picture 185">
              <a:extLst>
                <a:ext uri="{FF2B5EF4-FFF2-40B4-BE49-F238E27FC236}">
                  <a16:creationId xmlns:a16="http://schemas.microsoft.com/office/drawing/2014/main" id="{FA12D45B-271D-F41F-BC10-219BC7222B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32670" y="5503087"/>
              <a:ext cx="430574" cy="430574"/>
            </a:xfrm>
            <a:prstGeom prst="rect">
              <a:avLst/>
            </a:prstGeom>
          </p:spPr>
        </p:pic>
        <p:sp>
          <p:nvSpPr>
            <p:cNvPr id="187" name="TextBox 186">
              <a:extLst>
                <a:ext uri="{FF2B5EF4-FFF2-40B4-BE49-F238E27FC236}">
                  <a16:creationId xmlns:a16="http://schemas.microsoft.com/office/drawing/2014/main" id="{EED9C9BD-913E-8308-B832-5112DBD7944E}"/>
                </a:ext>
              </a:extLst>
            </p:cNvPr>
            <p:cNvSpPr txBox="1"/>
            <p:nvPr/>
          </p:nvSpPr>
          <p:spPr>
            <a:xfrm>
              <a:off x="2498621" y="3544228"/>
              <a:ext cx="2264350" cy="338554"/>
            </a:xfrm>
            <a:prstGeom prst="rect">
              <a:avLst/>
            </a:prstGeom>
            <a:solidFill>
              <a:schemeClr val="bg1"/>
            </a:solidFill>
          </p:spPr>
          <p:txBody>
            <a:bodyPr wrap="square" rtlCol="0">
              <a:spAutoFit/>
            </a:bodyPr>
            <a:lstStyle/>
            <a:p>
              <a:pPr algn="ctr"/>
              <a:r>
                <a:rPr lang="en-ID" sz="1600" b="1">
                  <a:solidFill>
                    <a:sysClr val="windowText" lastClr="000000"/>
                  </a:solidFill>
                  <a:latin typeface="Monda" panose="02000503000000000000" pitchFamily="2" charset="0"/>
                </a:rPr>
                <a:t>Ngô Tuấn Việt</a:t>
              </a:r>
            </a:p>
          </p:txBody>
        </p:sp>
        <p:pic>
          <p:nvPicPr>
            <p:cNvPr id="188" name="Picture 187">
              <a:extLst>
                <a:ext uri="{FF2B5EF4-FFF2-40B4-BE49-F238E27FC236}">
                  <a16:creationId xmlns:a16="http://schemas.microsoft.com/office/drawing/2014/main" id="{DC449C0B-6A1E-7FFC-E11B-200BA620489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2494422" y="1272622"/>
              <a:ext cx="2264350" cy="2247972"/>
            </a:xfrm>
            <a:prstGeom prst="rect">
              <a:avLst/>
            </a:prstGeom>
          </p:spPr>
        </p:pic>
      </p:grpSp>
      <p:grpSp>
        <p:nvGrpSpPr>
          <p:cNvPr id="69" name="Group 68">
            <a:extLst>
              <a:ext uri="{FF2B5EF4-FFF2-40B4-BE49-F238E27FC236}">
                <a16:creationId xmlns:a16="http://schemas.microsoft.com/office/drawing/2014/main" id="{5D58E203-6A2C-C65E-3246-538AE3C9E88A}"/>
              </a:ext>
            </a:extLst>
          </p:cNvPr>
          <p:cNvGrpSpPr/>
          <p:nvPr/>
        </p:nvGrpSpPr>
        <p:grpSpPr>
          <a:xfrm>
            <a:off x="4973904" y="1353721"/>
            <a:ext cx="2270158" cy="4443478"/>
            <a:chOff x="9686908" y="1324264"/>
            <a:chExt cx="2270158" cy="4443478"/>
          </a:xfrm>
        </p:grpSpPr>
        <p:sp>
          <p:nvSpPr>
            <p:cNvPr id="155" name="Rectangle 154">
              <a:extLst>
                <a:ext uri="{FF2B5EF4-FFF2-40B4-BE49-F238E27FC236}">
                  <a16:creationId xmlns:a16="http://schemas.microsoft.com/office/drawing/2014/main" id="{D9F5F9C0-F3D9-1B31-1F49-8342A20612DA}"/>
                </a:ext>
              </a:extLst>
            </p:cNvPr>
            <p:cNvSpPr/>
            <p:nvPr/>
          </p:nvSpPr>
          <p:spPr>
            <a:xfrm>
              <a:off x="9697660" y="1339859"/>
              <a:ext cx="2257321" cy="3283546"/>
            </a:xfrm>
            <a:prstGeom prst="rect">
              <a:avLst/>
            </a:prstGeom>
            <a:solidFill>
              <a:srgbClr val="0F18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nvGrpSpPr>
            <p:cNvPr id="156" name="Group 155">
              <a:extLst>
                <a:ext uri="{FF2B5EF4-FFF2-40B4-BE49-F238E27FC236}">
                  <a16:creationId xmlns:a16="http://schemas.microsoft.com/office/drawing/2014/main" id="{23C6C761-D69B-8008-E434-992636C6CCF6}"/>
                </a:ext>
              </a:extLst>
            </p:cNvPr>
            <p:cNvGrpSpPr/>
            <p:nvPr/>
          </p:nvGrpSpPr>
          <p:grpSpPr>
            <a:xfrm>
              <a:off x="9932237" y="4215958"/>
              <a:ext cx="545613" cy="282715"/>
              <a:chOff x="2170102" y="4799348"/>
              <a:chExt cx="1525023" cy="806900"/>
            </a:xfrm>
          </p:grpSpPr>
          <p:sp>
            <p:nvSpPr>
              <p:cNvPr id="157" name="Rectangle: Diagonal Corners Snipped 156">
                <a:extLst>
                  <a:ext uri="{FF2B5EF4-FFF2-40B4-BE49-F238E27FC236}">
                    <a16:creationId xmlns:a16="http://schemas.microsoft.com/office/drawing/2014/main" id="{5F15FD31-0248-4A5E-EA5E-7177EA83311A}"/>
                  </a:ext>
                </a:extLst>
              </p:cNvPr>
              <p:cNvSpPr/>
              <p:nvPr/>
            </p:nvSpPr>
            <p:spPr>
              <a:xfrm>
                <a:off x="2170102" y="4799348"/>
                <a:ext cx="806900" cy="806900"/>
              </a:xfrm>
              <a:prstGeom prst="snip2DiagRect">
                <a:avLst>
                  <a:gd name="adj1" fmla="val 0"/>
                  <a:gd name="adj2" fmla="val 50000"/>
                </a:avLst>
              </a:prstGeom>
              <a:solidFill>
                <a:srgbClr val="F744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58" name="Rectangle: Diagonal Corners Snipped 157">
                <a:extLst>
                  <a:ext uri="{FF2B5EF4-FFF2-40B4-BE49-F238E27FC236}">
                    <a16:creationId xmlns:a16="http://schemas.microsoft.com/office/drawing/2014/main" id="{32B1FFCD-9CE8-68A5-5ABB-5C5ADA36B63C}"/>
                  </a:ext>
                </a:extLst>
              </p:cNvPr>
              <p:cNvSpPr/>
              <p:nvPr/>
            </p:nvSpPr>
            <p:spPr>
              <a:xfrm>
                <a:off x="2888225" y="4799348"/>
                <a:ext cx="806900" cy="806900"/>
              </a:xfrm>
              <a:prstGeom prst="snip2DiagRect">
                <a:avLst>
                  <a:gd name="adj1" fmla="val 0"/>
                  <a:gd name="adj2" fmla="val 50000"/>
                </a:avLst>
              </a:prstGeom>
              <a:solidFill>
                <a:srgbClr val="F744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59" name="Isosceles Triangle 158">
                <a:extLst>
                  <a:ext uri="{FF2B5EF4-FFF2-40B4-BE49-F238E27FC236}">
                    <a16:creationId xmlns:a16="http://schemas.microsoft.com/office/drawing/2014/main" id="{C0CA8E01-983C-F9DE-4957-8ED0AC8CE230}"/>
                  </a:ext>
                </a:extLst>
              </p:cNvPr>
              <p:cNvSpPr/>
              <p:nvPr/>
            </p:nvSpPr>
            <p:spPr>
              <a:xfrm>
                <a:off x="2170102" y="5413769"/>
                <a:ext cx="178818" cy="192479"/>
              </a:xfrm>
              <a:prstGeom prst="triangle">
                <a:avLst>
                  <a:gd name="adj" fmla="val 0"/>
                </a:avLst>
              </a:prstGeom>
              <a:solidFill>
                <a:srgbClr val="F744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160" name="TextBox 159">
              <a:extLst>
                <a:ext uri="{FF2B5EF4-FFF2-40B4-BE49-F238E27FC236}">
                  <a16:creationId xmlns:a16="http://schemas.microsoft.com/office/drawing/2014/main" id="{1961B1F7-EA69-75F2-E8B7-66AB5A3AD2B4}"/>
                </a:ext>
              </a:extLst>
            </p:cNvPr>
            <p:cNvSpPr txBox="1"/>
            <p:nvPr/>
          </p:nvSpPr>
          <p:spPr>
            <a:xfrm>
              <a:off x="9697660" y="3864013"/>
              <a:ext cx="2247971" cy="276999"/>
            </a:xfrm>
            <a:prstGeom prst="rect">
              <a:avLst/>
            </a:prstGeom>
            <a:noFill/>
          </p:spPr>
          <p:txBody>
            <a:bodyPr wrap="square" rtlCol="0">
              <a:spAutoFit/>
            </a:bodyPr>
            <a:lstStyle/>
            <a:p>
              <a:pPr algn="ctr"/>
              <a:r>
                <a:rPr lang="en-ID" sz="1200">
                  <a:solidFill>
                    <a:schemeClr val="bg1"/>
                  </a:solidFill>
                  <a:latin typeface="Cascadia Code Light" panose="020B0609020000020004" pitchFamily="49" charset="0"/>
                  <a:cs typeface="Cascadia Code Light" panose="020B0609020000020004" pitchFamily="49" charset="0"/>
                </a:rPr>
                <a:t>Vandal</a:t>
              </a:r>
            </a:p>
          </p:txBody>
        </p:sp>
        <p:cxnSp>
          <p:nvCxnSpPr>
            <p:cNvPr id="161" name="Straight Connector 160">
              <a:extLst>
                <a:ext uri="{FF2B5EF4-FFF2-40B4-BE49-F238E27FC236}">
                  <a16:creationId xmlns:a16="http://schemas.microsoft.com/office/drawing/2014/main" id="{719DFFE6-6B35-6622-C9C0-DEC12A4B812C}"/>
                </a:ext>
              </a:extLst>
            </p:cNvPr>
            <p:cNvCxnSpPr>
              <a:cxnSpLocks/>
            </p:cNvCxnSpPr>
            <p:nvPr/>
          </p:nvCxnSpPr>
          <p:spPr>
            <a:xfrm flipH="1">
              <a:off x="9697660" y="3864013"/>
              <a:ext cx="2255517" cy="0"/>
            </a:xfrm>
            <a:prstGeom prst="line">
              <a:avLst/>
            </a:prstGeom>
            <a:ln w="28575">
              <a:solidFill>
                <a:srgbClr val="53EFDA"/>
              </a:solidFill>
            </a:ln>
          </p:spPr>
          <p:style>
            <a:lnRef idx="1">
              <a:schemeClr val="accent1"/>
            </a:lnRef>
            <a:fillRef idx="0">
              <a:schemeClr val="accent1"/>
            </a:fillRef>
            <a:effectRef idx="0">
              <a:schemeClr val="accent1"/>
            </a:effectRef>
            <a:fontRef idx="minor">
              <a:schemeClr val="tx1"/>
            </a:fontRef>
          </p:style>
        </p:cxnSp>
        <p:sp>
          <p:nvSpPr>
            <p:cNvPr id="162" name="Isosceles Triangle 161">
              <a:extLst>
                <a:ext uri="{FF2B5EF4-FFF2-40B4-BE49-F238E27FC236}">
                  <a16:creationId xmlns:a16="http://schemas.microsoft.com/office/drawing/2014/main" id="{7CA53613-0A7C-6EB7-9B83-D7019009E366}"/>
                </a:ext>
              </a:extLst>
            </p:cNvPr>
            <p:cNvSpPr/>
            <p:nvPr/>
          </p:nvSpPr>
          <p:spPr>
            <a:xfrm rot="10800000">
              <a:off x="9686908" y="4624109"/>
              <a:ext cx="2266269" cy="1051279"/>
            </a:xfrm>
            <a:prstGeom prst="triangle">
              <a:avLst/>
            </a:prstGeom>
            <a:solidFill>
              <a:srgbClr val="0F1824"/>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163" name="Straight Connector 162">
              <a:extLst>
                <a:ext uri="{FF2B5EF4-FFF2-40B4-BE49-F238E27FC236}">
                  <a16:creationId xmlns:a16="http://schemas.microsoft.com/office/drawing/2014/main" id="{3D992CAA-F4E3-E493-F07A-E8233344CE50}"/>
                </a:ext>
              </a:extLst>
            </p:cNvPr>
            <p:cNvCxnSpPr>
              <a:cxnSpLocks/>
            </p:cNvCxnSpPr>
            <p:nvPr/>
          </p:nvCxnSpPr>
          <p:spPr>
            <a:xfrm flipH="1">
              <a:off x="9701041" y="1324264"/>
              <a:ext cx="2251350" cy="3543"/>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165" name="Group 164">
              <a:extLst>
                <a:ext uri="{FF2B5EF4-FFF2-40B4-BE49-F238E27FC236}">
                  <a16:creationId xmlns:a16="http://schemas.microsoft.com/office/drawing/2014/main" id="{A2CF492E-B1EA-6355-FA4F-987A0134EBA8}"/>
                </a:ext>
              </a:extLst>
            </p:cNvPr>
            <p:cNvGrpSpPr/>
            <p:nvPr/>
          </p:nvGrpSpPr>
          <p:grpSpPr>
            <a:xfrm>
              <a:off x="10114458" y="4623405"/>
              <a:ext cx="1344904" cy="108014"/>
              <a:chOff x="5102562" y="895948"/>
              <a:chExt cx="2084025" cy="743097"/>
            </a:xfrm>
          </p:grpSpPr>
          <p:sp>
            <p:nvSpPr>
              <p:cNvPr id="166" name="Rectangle 165">
                <a:extLst>
                  <a:ext uri="{FF2B5EF4-FFF2-40B4-BE49-F238E27FC236}">
                    <a16:creationId xmlns:a16="http://schemas.microsoft.com/office/drawing/2014/main" id="{DE32DEE2-43E9-5205-A2C2-C1EC9BCA894D}"/>
                  </a:ext>
                </a:extLst>
              </p:cNvPr>
              <p:cNvSpPr/>
              <p:nvPr/>
            </p:nvSpPr>
            <p:spPr>
              <a:xfrm flipV="1">
                <a:off x="5766160" y="895948"/>
                <a:ext cx="1420427" cy="441279"/>
              </a:xfrm>
              <a:prstGeom prst="rect">
                <a:avLst/>
              </a:prstGeom>
              <a:solidFill>
                <a:srgbClr val="53EF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67" name="Rectangle 166">
                <a:extLst>
                  <a:ext uri="{FF2B5EF4-FFF2-40B4-BE49-F238E27FC236}">
                    <a16:creationId xmlns:a16="http://schemas.microsoft.com/office/drawing/2014/main" id="{581171DE-04C1-815E-9E30-10E2619E0B62}"/>
                  </a:ext>
                </a:extLst>
              </p:cNvPr>
              <p:cNvSpPr/>
              <p:nvPr/>
            </p:nvSpPr>
            <p:spPr>
              <a:xfrm>
                <a:off x="5102562" y="1488136"/>
                <a:ext cx="1420427" cy="150909"/>
              </a:xfrm>
              <a:prstGeom prst="rect">
                <a:avLst/>
              </a:prstGeom>
              <a:solidFill>
                <a:srgbClr val="E6E1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170" name="TextBox 169">
              <a:extLst>
                <a:ext uri="{FF2B5EF4-FFF2-40B4-BE49-F238E27FC236}">
                  <a16:creationId xmlns:a16="http://schemas.microsoft.com/office/drawing/2014/main" id="{55F715DF-1DC5-1A91-1440-0C74578F5AA6}"/>
                </a:ext>
              </a:extLst>
            </p:cNvPr>
            <p:cNvSpPr txBox="1"/>
            <p:nvPr/>
          </p:nvSpPr>
          <p:spPr>
            <a:xfrm>
              <a:off x="9699745" y="3511719"/>
              <a:ext cx="2257321" cy="338554"/>
            </a:xfrm>
            <a:prstGeom prst="rect">
              <a:avLst/>
            </a:prstGeom>
            <a:solidFill>
              <a:schemeClr val="bg1"/>
            </a:solidFill>
          </p:spPr>
          <p:txBody>
            <a:bodyPr wrap="square" rtlCol="0">
              <a:spAutoFit/>
            </a:bodyPr>
            <a:lstStyle/>
            <a:p>
              <a:pPr algn="ctr"/>
              <a:r>
                <a:rPr lang="en-ID" sz="1600" b="1" err="1">
                  <a:solidFill>
                    <a:sysClr val="windowText" lastClr="000000"/>
                  </a:solidFill>
                  <a:latin typeface="Monda" panose="02000503000000000000" pitchFamily="2" charset="0"/>
                </a:rPr>
                <a:t>Phùng</a:t>
              </a:r>
              <a:r>
                <a:rPr lang="en-ID" sz="1600" b="1">
                  <a:solidFill>
                    <a:sysClr val="windowText" lastClr="000000"/>
                  </a:solidFill>
                  <a:latin typeface="Monda" panose="02000503000000000000" pitchFamily="2" charset="0"/>
                </a:rPr>
                <a:t> Duy </a:t>
              </a:r>
              <a:r>
                <a:rPr lang="en-ID" sz="1600" b="1" err="1">
                  <a:solidFill>
                    <a:sysClr val="windowText" lastClr="000000"/>
                  </a:solidFill>
                  <a:latin typeface="Monda" panose="02000503000000000000" pitchFamily="2" charset="0"/>
                </a:rPr>
                <a:t>Hiếu</a:t>
              </a:r>
              <a:endParaRPr lang="en-ID" sz="1600" b="1">
                <a:solidFill>
                  <a:sysClr val="windowText" lastClr="000000"/>
                </a:solidFill>
                <a:latin typeface="Monda" panose="02000503000000000000" pitchFamily="2" charset="0"/>
              </a:endParaRPr>
            </a:p>
          </p:txBody>
        </p:sp>
        <p:sp>
          <p:nvSpPr>
            <p:cNvPr id="193" name="Freeform: Shape 192">
              <a:extLst>
                <a:ext uri="{FF2B5EF4-FFF2-40B4-BE49-F238E27FC236}">
                  <a16:creationId xmlns:a16="http://schemas.microsoft.com/office/drawing/2014/main" id="{9E5C9AAB-5FBD-564C-D313-3B6BD8408DDA}"/>
                </a:ext>
              </a:extLst>
            </p:cNvPr>
            <p:cNvSpPr/>
            <p:nvPr/>
          </p:nvSpPr>
          <p:spPr>
            <a:xfrm rot="18946593">
              <a:off x="10856786" y="5068956"/>
              <a:ext cx="907288" cy="180286"/>
            </a:xfrm>
            <a:custGeom>
              <a:avLst/>
              <a:gdLst>
                <a:gd name="connsiteX0" fmla="*/ 2902998 w 2902998"/>
                <a:gd name="connsiteY0" fmla="*/ 1375333 h 2627791"/>
                <a:gd name="connsiteX1" fmla="*/ 2902998 w 2902998"/>
                <a:gd name="connsiteY1" fmla="*/ 2627791 h 2627791"/>
                <a:gd name="connsiteX2" fmla="*/ 2337785 w 2902998"/>
                <a:gd name="connsiteY2" fmla="*/ 2627791 h 2627791"/>
                <a:gd name="connsiteX3" fmla="*/ 851486 w 2902998"/>
                <a:gd name="connsiteY3" fmla="*/ 4 h 2627791"/>
                <a:gd name="connsiteX4" fmla="*/ 1447060 w 2902998"/>
                <a:gd name="connsiteY4" fmla="*/ 4 h 2627791"/>
                <a:gd name="connsiteX5" fmla="*/ 261186 w 2902998"/>
                <a:gd name="connsiteY5" fmla="*/ 2627791 h 2627791"/>
                <a:gd name="connsiteX6" fmla="*/ 0 w 2902998"/>
                <a:gd name="connsiteY6" fmla="*/ 2627791 h 2627791"/>
                <a:gd name="connsiteX7" fmla="*/ 0 w 2902998"/>
                <a:gd name="connsiteY7" fmla="*/ 1886818 h 2627791"/>
                <a:gd name="connsiteX8" fmla="*/ 1742211 w 2902998"/>
                <a:gd name="connsiteY8" fmla="*/ 3 h 2627791"/>
                <a:gd name="connsiteX9" fmla="*/ 2337785 w 2902998"/>
                <a:gd name="connsiteY9" fmla="*/ 3 h 2627791"/>
                <a:gd name="connsiteX10" fmla="*/ 1151911 w 2902998"/>
                <a:gd name="connsiteY10" fmla="*/ 2627791 h 2627791"/>
                <a:gd name="connsiteX11" fmla="*/ 556337 w 2902998"/>
                <a:gd name="connsiteY11" fmla="*/ 2627791 h 2627791"/>
                <a:gd name="connsiteX12" fmla="*/ 2632936 w 2902998"/>
                <a:gd name="connsiteY12" fmla="*/ 2 h 2627791"/>
                <a:gd name="connsiteX13" fmla="*/ 2902998 w 2902998"/>
                <a:gd name="connsiteY13" fmla="*/ 2 h 2627791"/>
                <a:gd name="connsiteX14" fmla="*/ 2902998 w 2902998"/>
                <a:gd name="connsiteY14" fmla="*/ 721307 h 2627791"/>
                <a:gd name="connsiteX15" fmla="*/ 2042635 w 2902998"/>
                <a:gd name="connsiteY15" fmla="*/ 2627791 h 2627791"/>
                <a:gd name="connsiteX16" fmla="*/ 1447061 w 2902998"/>
                <a:gd name="connsiteY16" fmla="*/ 2627791 h 2627791"/>
                <a:gd name="connsiteX17" fmla="*/ 0 w 2902998"/>
                <a:gd name="connsiteY17" fmla="*/ 0 h 2627791"/>
                <a:gd name="connsiteX18" fmla="*/ 556335 w 2902998"/>
                <a:gd name="connsiteY18" fmla="*/ 0 h 2627791"/>
                <a:gd name="connsiteX19" fmla="*/ 0 w 2902998"/>
                <a:gd name="connsiteY19" fmla="*/ 1232787 h 2627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902998" h="2627791">
                  <a:moveTo>
                    <a:pt x="2902998" y="1375333"/>
                  </a:moveTo>
                  <a:lnTo>
                    <a:pt x="2902998" y="2627791"/>
                  </a:lnTo>
                  <a:lnTo>
                    <a:pt x="2337785" y="2627791"/>
                  </a:lnTo>
                  <a:close/>
                  <a:moveTo>
                    <a:pt x="851486" y="4"/>
                  </a:moveTo>
                  <a:lnTo>
                    <a:pt x="1447060" y="4"/>
                  </a:lnTo>
                  <a:lnTo>
                    <a:pt x="261186" y="2627791"/>
                  </a:lnTo>
                  <a:lnTo>
                    <a:pt x="0" y="2627791"/>
                  </a:lnTo>
                  <a:lnTo>
                    <a:pt x="0" y="1886818"/>
                  </a:lnTo>
                  <a:close/>
                  <a:moveTo>
                    <a:pt x="1742211" y="3"/>
                  </a:moveTo>
                  <a:lnTo>
                    <a:pt x="2337785" y="3"/>
                  </a:lnTo>
                  <a:lnTo>
                    <a:pt x="1151911" y="2627791"/>
                  </a:lnTo>
                  <a:lnTo>
                    <a:pt x="556337" y="2627791"/>
                  </a:lnTo>
                  <a:close/>
                  <a:moveTo>
                    <a:pt x="2632936" y="2"/>
                  </a:moveTo>
                  <a:lnTo>
                    <a:pt x="2902998" y="2"/>
                  </a:lnTo>
                  <a:lnTo>
                    <a:pt x="2902998" y="721307"/>
                  </a:lnTo>
                  <a:lnTo>
                    <a:pt x="2042635" y="2627791"/>
                  </a:lnTo>
                  <a:lnTo>
                    <a:pt x="1447061" y="2627791"/>
                  </a:lnTo>
                  <a:close/>
                  <a:moveTo>
                    <a:pt x="0" y="0"/>
                  </a:moveTo>
                  <a:lnTo>
                    <a:pt x="556335" y="0"/>
                  </a:lnTo>
                  <a:lnTo>
                    <a:pt x="0" y="1232787"/>
                  </a:lnTo>
                  <a:close/>
                </a:path>
              </a:pathLst>
            </a:custGeom>
            <a:solidFill>
              <a:srgbClr val="53EFD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pic>
          <p:nvPicPr>
            <p:cNvPr id="196" name="Picture 195">
              <a:extLst>
                <a:ext uri="{FF2B5EF4-FFF2-40B4-BE49-F238E27FC236}">
                  <a16:creationId xmlns:a16="http://schemas.microsoft.com/office/drawing/2014/main" id="{167345DF-50B0-50E2-8387-DB72F0CA2C4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596293" y="5337167"/>
              <a:ext cx="430575" cy="430575"/>
            </a:xfrm>
            <a:prstGeom prst="rect">
              <a:avLst/>
            </a:prstGeom>
          </p:spPr>
        </p:pic>
        <p:sp>
          <p:nvSpPr>
            <p:cNvPr id="197" name="Freeform: Shape 196">
              <a:extLst>
                <a:ext uri="{FF2B5EF4-FFF2-40B4-BE49-F238E27FC236}">
                  <a16:creationId xmlns:a16="http://schemas.microsoft.com/office/drawing/2014/main" id="{57749006-14A6-1500-167F-E06DBCDD3AB7}"/>
                </a:ext>
              </a:extLst>
            </p:cNvPr>
            <p:cNvSpPr/>
            <p:nvPr/>
          </p:nvSpPr>
          <p:spPr>
            <a:xfrm rot="2433019">
              <a:off x="9864747" y="5096622"/>
              <a:ext cx="833041" cy="190986"/>
            </a:xfrm>
            <a:custGeom>
              <a:avLst/>
              <a:gdLst>
                <a:gd name="connsiteX0" fmla="*/ 2902998 w 2902998"/>
                <a:gd name="connsiteY0" fmla="*/ 1375333 h 2627791"/>
                <a:gd name="connsiteX1" fmla="*/ 2902998 w 2902998"/>
                <a:gd name="connsiteY1" fmla="*/ 2627791 h 2627791"/>
                <a:gd name="connsiteX2" fmla="*/ 2337785 w 2902998"/>
                <a:gd name="connsiteY2" fmla="*/ 2627791 h 2627791"/>
                <a:gd name="connsiteX3" fmla="*/ 851486 w 2902998"/>
                <a:gd name="connsiteY3" fmla="*/ 4 h 2627791"/>
                <a:gd name="connsiteX4" fmla="*/ 1447060 w 2902998"/>
                <a:gd name="connsiteY4" fmla="*/ 4 h 2627791"/>
                <a:gd name="connsiteX5" fmla="*/ 261186 w 2902998"/>
                <a:gd name="connsiteY5" fmla="*/ 2627791 h 2627791"/>
                <a:gd name="connsiteX6" fmla="*/ 0 w 2902998"/>
                <a:gd name="connsiteY6" fmla="*/ 2627791 h 2627791"/>
                <a:gd name="connsiteX7" fmla="*/ 0 w 2902998"/>
                <a:gd name="connsiteY7" fmla="*/ 1886818 h 2627791"/>
                <a:gd name="connsiteX8" fmla="*/ 1742211 w 2902998"/>
                <a:gd name="connsiteY8" fmla="*/ 3 h 2627791"/>
                <a:gd name="connsiteX9" fmla="*/ 2337785 w 2902998"/>
                <a:gd name="connsiteY9" fmla="*/ 3 h 2627791"/>
                <a:gd name="connsiteX10" fmla="*/ 1151911 w 2902998"/>
                <a:gd name="connsiteY10" fmla="*/ 2627791 h 2627791"/>
                <a:gd name="connsiteX11" fmla="*/ 556337 w 2902998"/>
                <a:gd name="connsiteY11" fmla="*/ 2627791 h 2627791"/>
                <a:gd name="connsiteX12" fmla="*/ 2632936 w 2902998"/>
                <a:gd name="connsiteY12" fmla="*/ 2 h 2627791"/>
                <a:gd name="connsiteX13" fmla="*/ 2902998 w 2902998"/>
                <a:gd name="connsiteY13" fmla="*/ 2 h 2627791"/>
                <a:gd name="connsiteX14" fmla="*/ 2902998 w 2902998"/>
                <a:gd name="connsiteY14" fmla="*/ 721307 h 2627791"/>
                <a:gd name="connsiteX15" fmla="*/ 2042635 w 2902998"/>
                <a:gd name="connsiteY15" fmla="*/ 2627791 h 2627791"/>
                <a:gd name="connsiteX16" fmla="*/ 1447061 w 2902998"/>
                <a:gd name="connsiteY16" fmla="*/ 2627791 h 2627791"/>
                <a:gd name="connsiteX17" fmla="*/ 0 w 2902998"/>
                <a:gd name="connsiteY17" fmla="*/ 0 h 2627791"/>
                <a:gd name="connsiteX18" fmla="*/ 556335 w 2902998"/>
                <a:gd name="connsiteY18" fmla="*/ 0 h 2627791"/>
                <a:gd name="connsiteX19" fmla="*/ 0 w 2902998"/>
                <a:gd name="connsiteY19" fmla="*/ 1232787 h 2627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902998" h="2627791">
                  <a:moveTo>
                    <a:pt x="2902998" y="1375333"/>
                  </a:moveTo>
                  <a:lnTo>
                    <a:pt x="2902998" y="2627791"/>
                  </a:lnTo>
                  <a:lnTo>
                    <a:pt x="2337785" y="2627791"/>
                  </a:lnTo>
                  <a:close/>
                  <a:moveTo>
                    <a:pt x="851486" y="4"/>
                  </a:moveTo>
                  <a:lnTo>
                    <a:pt x="1447060" y="4"/>
                  </a:lnTo>
                  <a:lnTo>
                    <a:pt x="261186" y="2627791"/>
                  </a:lnTo>
                  <a:lnTo>
                    <a:pt x="0" y="2627791"/>
                  </a:lnTo>
                  <a:lnTo>
                    <a:pt x="0" y="1886818"/>
                  </a:lnTo>
                  <a:close/>
                  <a:moveTo>
                    <a:pt x="1742211" y="3"/>
                  </a:moveTo>
                  <a:lnTo>
                    <a:pt x="2337785" y="3"/>
                  </a:lnTo>
                  <a:lnTo>
                    <a:pt x="1151911" y="2627791"/>
                  </a:lnTo>
                  <a:lnTo>
                    <a:pt x="556337" y="2627791"/>
                  </a:lnTo>
                  <a:close/>
                  <a:moveTo>
                    <a:pt x="2632936" y="2"/>
                  </a:moveTo>
                  <a:lnTo>
                    <a:pt x="2902998" y="2"/>
                  </a:lnTo>
                  <a:lnTo>
                    <a:pt x="2902998" y="721307"/>
                  </a:lnTo>
                  <a:lnTo>
                    <a:pt x="2042635" y="2627791"/>
                  </a:lnTo>
                  <a:lnTo>
                    <a:pt x="1447061" y="2627791"/>
                  </a:lnTo>
                  <a:close/>
                  <a:moveTo>
                    <a:pt x="0" y="0"/>
                  </a:moveTo>
                  <a:lnTo>
                    <a:pt x="556335" y="0"/>
                  </a:lnTo>
                  <a:lnTo>
                    <a:pt x="0" y="1232787"/>
                  </a:lnTo>
                  <a:close/>
                </a:path>
              </a:pathLst>
            </a:custGeom>
            <a:solidFill>
              <a:srgbClr val="53EFD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pic>
          <p:nvPicPr>
            <p:cNvPr id="199" name="Picture 198">
              <a:extLst>
                <a:ext uri="{FF2B5EF4-FFF2-40B4-BE49-F238E27FC236}">
                  <a16:creationId xmlns:a16="http://schemas.microsoft.com/office/drawing/2014/main" id="{001C3653-9A2C-9AD8-566B-17EC0E917DF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704421" y="1349772"/>
              <a:ext cx="2247970" cy="2161947"/>
            </a:xfrm>
            <a:prstGeom prst="rect">
              <a:avLst/>
            </a:prstGeom>
          </p:spPr>
        </p:pic>
      </p:grpSp>
      <p:grpSp>
        <p:nvGrpSpPr>
          <p:cNvPr id="22" name="Group 21">
            <a:extLst>
              <a:ext uri="{FF2B5EF4-FFF2-40B4-BE49-F238E27FC236}">
                <a16:creationId xmlns:a16="http://schemas.microsoft.com/office/drawing/2014/main" id="{E076FD66-1C1D-4778-2C5A-54DEF260B555}"/>
              </a:ext>
            </a:extLst>
          </p:cNvPr>
          <p:cNvGrpSpPr/>
          <p:nvPr/>
        </p:nvGrpSpPr>
        <p:grpSpPr>
          <a:xfrm>
            <a:off x="4973903" y="1290588"/>
            <a:ext cx="2354067" cy="4451675"/>
            <a:chOff x="58412" y="1376296"/>
            <a:chExt cx="2354067" cy="4451675"/>
          </a:xfrm>
        </p:grpSpPr>
        <p:sp>
          <p:nvSpPr>
            <p:cNvPr id="200" name="Rectangle 199">
              <a:extLst>
                <a:ext uri="{FF2B5EF4-FFF2-40B4-BE49-F238E27FC236}">
                  <a16:creationId xmlns:a16="http://schemas.microsoft.com/office/drawing/2014/main" id="{4C550352-13BE-7A44-EB66-B65F13BCE707}"/>
                </a:ext>
              </a:extLst>
            </p:cNvPr>
            <p:cNvSpPr/>
            <p:nvPr/>
          </p:nvSpPr>
          <p:spPr>
            <a:xfrm>
              <a:off x="155158" y="1413557"/>
              <a:ext cx="2257321" cy="3283546"/>
            </a:xfrm>
            <a:prstGeom prst="rect">
              <a:avLst/>
            </a:prstGeom>
            <a:solidFill>
              <a:srgbClr val="0F18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nvGrpSpPr>
            <p:cNvPr id="201" name="Group 200">
              <a:extLst>
                <a:ext uri="{FF2B5EF4-FFF2-40B4-BE49-F238E27FC236}">
                  <a16:creationId xmlns:a16="http://schemas.microsoft.com/office/drawing/2014/main" id="{FAD21DAB-B3C7-A433-4726-7DAF3A6AB079}"/>
                </a:ext>
              </a:extLst>
            </p:cNvPr>
            <p:cNvGrpSpPr/>
            <p:nvPr/>
          </p:nvGrpSpPr>
          <p:grpSpPr>
            <a:xfrm>
              <a:off x="303741" y="4276187"/>
              <a:ext cx="535158" cy="282715"/>
              <a:chOff x="2170102" y="4799348"/>
              <a:chExt cx="1525023" cy="806900"/>
            </a:xfrm>
          </p:grpSpPr>
          <p:sp>
            <p:nvSpPr>
              <p:cNvPr id="202" name="Rectangle: Diagonal Corners Snipped 201">
                <a:extLst>
                  <a:ext uri="{FF2B5EF4-FFF2-40B4-BE49-F238E27FC236}">
                    <a16:creationId xmlns:a16="http://schemas.microsoft.com/office/drawing/2014/main" id="{619CA0AF-0C92-F4AE-B96C-ACCA67EBE1A5}"/>
                  </a:ext>
                </a:extLst>
              </p:cNvPr>
              <p:cNvSpPr/>
              <p:nvPr/>
            </p:nvSpPr>
            <p:spPr>
              <a:xfrm>
                <a:off x="2170102" y="4799348"/>
                <a:ext cx="806900" cy="806900"/>
              </a:xfrm>
              <a:prstGeom prst="snip2DiagRect">
                <a:avLst>
                  <a:gd name="adj1" fmla="val 0"/>
                  <a:gd name="adj2" fmla="val 50000"/>
                </a:avLst>
              </a:prstGeom>
              <a:solidFill>
                <a:srgbClr val="F744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03" name="Rectangle: Diagonal Corners Snipped 202">
                <a:extLst>
                  <a:ext uri="{FF2B5EF4-FFF2-40B4-BE49-F238E27FC236}">
                    <a16:creationId xmlns:a16="http://schemas.microsoft.com/office/drawing/2014/main" id="{4114C415-51F6-E34D-B599-A28351182A3C}"/>
                  </a:ext>
                </a:extLst>
              </p:cNvPr>
              <p:cNvSpPr/>
              <p:nvPr/>
            </p:nvSpPr>
            <p:spPr>
              <a:xfrm>
                <a:off x="2888225" y="4799348"/>
                <a:ext cx="806900" cy="806900"/>
              </a:xfrm>
              <a:prstGeom prst="snip2DiagRect">
                <a:avLst>
                  <a:gd name="adj1" fmla="val 0"/>
                  <a:gd name="adj2" fmla="val 50000"/>
                </a:avLst>
              </a:prstGeom>
              <a:solidFill>
                <a:srgbClr val="F744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04" name="Isosceles Triangle 203">
                <a:extLst>
                  <a:ext uri="{FF2B5EF4-FFF2-40B4-BE49-F238E27FC236}">
                    <a16:creationId xmlns:a16="http://schemas.microsoft.com/office/drawing/2014/main" id="{88D7AD0C-6C36-D10E-7A3E-2B83A70BCBE8}"/>
                  </a:ext>
                </a:extLst>
              </p:cNvPr>
              <p:cNvSpPr/>
              <p:nvPr/>
            </p:nvSpPr>
            <p:spPr>
              <a:xfrm>
                <a:off x="2170102" y="5413769"/>
                <a:ext cx="178818" cy="192479"/>
              </a:xfrm>
              <a:prstGeom prst="triangle">
                <a:avLst>
                  <a:gd name="adj" fmla="val 0"/>
                </a:avLst>
              </a:prstGeom>
              <a:solidFill>
                <a:srgbClr val="F744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205" name="TextBox 204">
              <a:extLst>
                <a:ext uri="{FF2B5EF4-FFF2-40B4-BE49-F238E27FC236}">
                  <a16:creationId xmlns:a16="http://schemas.microsoft.com/office/drawing/2014/main" id="{2828B7A0-8993-7D55-DD83-BEE39A83288F}"/>
                </a:ext>
              </a:extLst>
            </p:cNvPr>
            <p:cNvSpPr txBox="1"/>
            <p:nvPr/>
          </p:nvSpPr>
          <p:spPr>
            <a:xfrm>
              <a:off x="69164" y="3924242"/>
              <a:ext cx="2247971" cy="276999"/>
            </a:xfrm>
            <a:prstGeom prst="rect">
              <a:avLst/>
            </a:prstGeom>
            <a:noFill/>
          </p:spPr>
          <p:txBody>
            <a:bodyPr wrap="square" rtlCol="0">
              <a:spAutoFit/>
            </a:bodyPr>
            <a:lstStyle/>
            <a:p>
              <a:pPr algn="ctr"/>
              <a:r>
                <a:rPr lang="en-ID" sz="1200">
                  <a:solidFill>
                    <a:schemeClr val="bg1"/>
                  </a:solidFill>
                  <a:latin typeface="Cascadia Code Light" panose="020B0609020000020004" pitchFamily="49" charset="0"/>
                  <a:cs typeface="Cascadia Code Light" panose="020B0609020000020004" pitchFamily="49" charset="0"/>
                </a:rPr>
                <a:t>SonSmile</a:t>
              </a:r>
            </a:p>
          </p:txBody>
        </p:sp>
        <p:cxnSp>
          <p:nvCxnSpPr>
            <p:cNvPr id="206" name="Straight Connector 205">
              <a:extLst>
                <a:ext uri="{FF2B5EF4-FFF2-40B4-BE49-F238E27FC236}">
                  <a16:creationId xmlns:a16="http://schemas.microsoft.com/office/drawing/2014/main" id="{39C3355F-3277-6F6F-8242-42660423AF0A}"/>
                </a:ext>
              </a:extLst>
            </p:cNvPr>
            <p:cNvCxnSpPr>
              <a:cxnSpLocks/>
            </p:cNvCxnSpPr>
            <p:nvPr/>
          </p:nvCxnSpPr>
          <p:spPr>
            <a:xfrm flipH="1">
              <a:off x="69164" y="3924242"/>
              <a:ext cx="2255518" cy="0"/>
            </a:xfrm>
            <a:prstGeom prst="line">
              <a:avLst/>
            </a:prstGeom>
            <a:ln w="28575">
              <a:solidFill>
                <a:srgbClr val="53EFDA"/>
              </a:solidFill>
            </a:ln>
          </p:spPr>
          <p:style>
            <a:lnRef idx="1">
              <a:schemeClr val="accent1"/>
            </a:lnRef>
            <a:fillRef idx="0">
              <a:schemeClr val="accent1"/>
            </a:fillRef>
            <a:effectRef idx="0">
              <a:schemeClr val="accent1"/>
            </a:effectRef>
            <a:fontRef idx="minor">
              <a:schemeClr val="tx1"/>
            </a:fontRef>
          </p:style>
        </p:cxnSp>
        <p:sp>
          <p:nvSpPr>
            <p:cNvPr id="207" name="Isosceles Triangle 206">
              <a:extLst>
                <a:ext uri="{FF2B5EF4-FFF2-40B4-BE49-F238E27FC236}">
                  <a16:creationId xmlns:a16="http://schemas.microsoft.com/office/drawing/2014/main" id="{C7EFCA4C-4662-3665-58A8-9E0B4D2C8F68}"/>
                </a:ext>
              </a:extLst>
            </p:cNvPr>
            <p:cNvSpPr/>
            <p:nvPr/>
          </p:nvSpPr>
          <p:spPr>
            <a:xfrm rot="10800000">
              <a:off x="58412" y="4684338"/>
              <a:ext cx="2266269" cy="1051279"/>
            </a:xfrm>
            <a:prstGeom prst="triangle">
              <a:avLst/>
            </a:prstGeom>
            <a:solidFill>
              <a:srgbClr val="0F1824"/>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208" name="Straight Connector 207">
              <a:extLst>
                <a:ext uri="{FF2B5EF4-FFF2-40B4-BE49-F238E27FC236}">
                  <a16:creationId xmlns:a16="http://schemas.microsoft.com/office/drawing/2014/main" id="{BB3C0C1E-3454-C99F-8BDF-B362FB18E6DD}"/>
                </a:ext>
              </a:extLst>
            </p:cNvPr>
            <p:cNvCxnSpPr>
              <a:cxnSpLocks/>
            </p:cNvCxnSpPr>
            <p:nvPr/>
          </p:nvCxnSpPr>
          <p:spPr>
            <a:xfrm flipH="1">
              <a:off x="69164" y="1376296"/>
              <a:ext cx="2255079"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209" name="Group 208">
              <a:extLst>
                <a:ext uri="{FF2B5EF4-FFF2-40B4-BE49-F238E27FC236}">
                  <a16:creationId xmlns:a16="http://schemas.microsoft.com/office/drawing/2014/main" id="{B03F49C2-8276-9306-466E-F05CF418C481}"/>
                </a:ext>
              </a:extLst>
            </p:cNvPr>
            <p:cNvGrpSpPr/>
            <p:nvPr/>
          </p:nvGrpSpPr>
          <p:grpSpPr>
            <a:xfrm>
              <a:off x="485961" y="4677866"/>
              <a:ext cx="1342839" cy="113782"/>
              <a:chOff x="5102562" y="895948"/>
              <a:chExt cx="2084025" cy="743097"/>
            </a:xfrm>
          </p:grpSpPr>
          <p:sp>
            <p:nvSpPr>
              <p:cNvPr id="210" name="Rectangle 209">
                <a:extLst>
                  <a:ext uri="{FF2B5EF4-FFF2-40B4-BE49-F238E27FC236}">
                    <a16:creationId xmlns:a16="http://schemas.microsoft.com/office/drawing/2014/main" id="{3B1F27A2-1EE5-B233-DDF7-468ED93032CC}"/>
                  </a:ext>
                </a:extLst>
              </p:cNvPr>
              <p:cNvSpPr/>
              <p:nvPr/>
            </p:nvSpPr>
            <p:spPr>
              <a:xfrm flipV="1">
                <a:off x="5766160" y="895948"/>
                <a:ext cx="1420427" cy="441279"/>
              </a:xfrm>
              <a:prstGeom prst="rect">
                <a:avLst/>
              </a:prstGeom>
              <a:solidFill>
                <a:srgbClr val="53EF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11" name="Rectangle 210">
                <a:extLst>
                  <a:ext uri="{FF2B5EF4-FFF2-40B4-BE49-F238E27FC236}">
                    <a16:creationId xmlns:a16="http://schemas.microsoft.com/office/drawing/2014/main" id="{6CDE9481-B4C7-090F-8C46-1339CBE9732D}"/>
                  </a:ext>
                </a:extLst>
              </p:cNvPr>
              <p:cNvSpPr/>
              <p:nvPr/>
            </p:nvSpPr>
            <p:spPr>
              <a:xfrm>
                <a:off x="5102562" y="1488136"/>
                <a:ext cx="1420427" cy="150909"/>
              </a:xfrm>
              <a:prstGeom prst="rect">
                <a:avLst/>
              </a:prstGeom>
              <a:solidFill>
                <a:srgbClr val="E6E1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212" name="TextBox 211">
              <a:extLst>
                <a:ext uri="{FF2B5EF4-FFF2-40B4-BE49-F238E27FC236}">
                  <a16:creationId xmlns:a16="http://schemas.microsoft.com/office/drawing/2014/main" id="{42E10085-7AE8-077F-DBEF-05BE09F4CE25}"/>
                </a:ext>
              </a:extLst>
            </p:cNvPr>
            <p:cNvSpPr txBox="1"/>
            <p:nvPr/>
          </p:nvSpPr>
          <p:spPr>
            <a:xfrm>
              <a:off x="76272" y="3572300"/>
              <a:ext cx="2247971" cy="338554"/>
            </a:xfrm>
            <a:prstGeom prst="rect">
              <a:avLst/>
            </a:prstGeom>
            <a:solidFill>
              <a:schemeClr val="bg1"/>
            </a:solidFill>
          </p:spPr>
          <p:txBody>
            <a:bodyPr wrap="square" rtlCol="0">
              <a:spAutoFit/>
            </a:bodyPr>
            <a:lstStyle/>
            <a:p>
              <a:pPr algn="ctr"/>
              <a:r>
                <a:rPr lang="en-ID" sz="1600" b="1" err="1">
                  <a:solidFill>
                    <a:sysClr val="windowText" lastClr="000000"/>
                  </a:solidFill>
                  <a:latin typeface="Monda" panose="02000503000000000000" pitchFamily="2" charset="0"/>
                </a:rPr>
                <a:t>Nguyễn</a:t>
              </a:r>
              <a:r>
                <a:rPr lang="en-ID" sz="1600" b="1">
                  <a:solidFill>
                    <a:sysClr val="windowText" lastClr="000000"/>
                  </a:solidFill>
                  <a:latin typeface="Monda" panose="02000503000000000000" pitchFamily="2" charset="0"/>
                </a:rPr>
                <a:t> </a:t>
              </a:r>
              <a:r>
                <a:rPr lang="en-ID" sz="1600" b="1" err="1">
                  <a:solidFill>
                    <a:sysClr val="windowText" lastClr="000000"/>
                  </a:solidFill>
                  <a:latin typeface="Monda" panose="02000503000000000000" pitchFamily="2" charset="0"/>
                </a:rPr>
                <a:t>Ngọc</a:t>
              </a:r>
              <a:r>
                <a:rPr lang="en-ID" sz="1600" b="1">
                  <a:solidFill>
                    <a:sysClr val="windowText" lastClr="000000"/>
                  </a:solidFill>
                  <a:latin typeface="Monda" panose="02000503000000000000" pitchFamily="2" charset="0"/>
                </a:rPr>
                <a:t> </a:t>
              </a:r>
              <a:r>
                <a:rPr lang="en-ID" sz="1600" b="1" err="1">
                  <a:solidFill>
                    <a:sysClr val="windowText" lastClr="000000"/>
                  </a:solidFill>
                  <a:latin typeface="Monda" panose="02000503000000000000" pitchFamily="2" charset="0"/>
                </a:rPr>
                <a:t>Sơn</a:t>
              </a:r>
              <a:endParaRPr lang="en-ID" sz="1600" b="1">
                <a:solidFill>
                  <a:sysClr val="windowText" lastClr="000000"/>
                </a:solidFill>
                <a:latin typeface="Monda" panose="02000503000000000000" pitchFamily="2" charset="0"/>
              </a:endParaRPr>
            </a:p>
          </p:txBody>
        </p:sp>
        <p:sp>
          <p:nvSpPr>
            <p:cNvPr id="213" name="Freeform: Shape 212">
              <a:extLst>
                <a:ext uri="{FF2B5EF4-FFF2-40B4-BE49-F238E27FC236}">
                  <a16:creationId xmlns:a16="http://schemas.microsoft.com/office/drawing/2014/main" id="{E2115129-EF11-C991-AAD0-D02C8B9E7B0F}"/>
                </a:ext>
              </a:extLst>
            </p:cNvPr>
            <p:cNvSpPr/>
            <p:nvPr/>
          </p:nvSpPr>
          <p:spPr>
            <a:xfrm rot="18946593">
              <a:off x="1230168" y="5132122"/>
              <a:ext cx="898182" cy="181971"/>
            </a:xfrm>
            <a:custGeom>
              <a:avLst/>
              <a:gdLst>
                <a:gd name="connsiteX0" fmla="*/ 2902998 w 2902998"/>
                <a:gd name="connsiteY0" fmla="*/ 1375333 h 2627791"/>
                <a:gd name="connsiteX1" fmla="*/ 2902998 w 2902998"/>
                <a:gd name="connsiteY1" fmla="*/ 2627791 h 2627791"/>
                <a:gd name="connsiteX2" fmla="*/ 2337785 w 2902998"/>
                <a:gd name="connsiteY2" fmla="*/ 2627791 h 2627791"/>
                <a:gd name="connsiteX3" fmla="*/ 851486 w 2902998"/>
                <a:gd name="connsiteY3" fmla="*/ 4 h 2627791"/>
                <a:gd name="connsiteX4" fmla="*/ 1447060 w 2902998"/>
                <a:gd name="connsiteY4" fmla="*/ 4 h 2627791"/>
                <a:gd name="connsiteX5" fmla="*/ 261186 w 2902998"/>
                <a:gd name="connsiteY5" fmla="*/ 2627791 h 2627791"/>
                <a:gd name="connsiteX6" fmla="*/ 0 w 2902998"/>
                <a:gd name="connsiteY6" fmla="*/ 2627791 h 2627791"/>
                <a:gd name="connsiteX7" fmla="*/ 0 w 2902998"/>
                <a:gd name="connsiteY7" fmla="*/ 1886818 h 2627791"/>
                <a:gd name="connsiteX8" fmla="*/ 1742211 w 2902998"/>
                <a:gd name="connsiteY8" fmla="*/ 3 h 2627791"/>
                <a:gd name="connsiteX9" fmla="*/ 2337785 w 2902998"/>
                <a:gd name="connsiteY9" fmla="*/ 3 h 2627791"/>
                <a:gd name="connsiteX10" fmla="*/ 1151911 w 2902998"/>
                <a:gd name="connsiteY10" fmla="*/ 2627791 h 2627791"/>
                <a:gd name="connsiteX11" fmla="*/ 556337 w 2902998"/>
                <a:gd name="connsiteY11" fmla="*/ 2627791 h 2627791"/>
                <a:gd name="connsiteX12" fmla="*/ 2632936 w 2902998"/>
                <a:gd name="connsiteY12" fmla="*/ 2 h 2627791"/>
                <a:gd name="connsiteX13" fmla="*/ 2902998 w 2902998"/>
                <a:gd name="connsiteY13" fmla="*/ 2 h 2627791"/>
                <a:gd name="connsiteX14" fmla="*/ 2902998 w 2902998"/>
                <a:gd name="connsiteY14" fmla="*/ 721307 h 2627791"/>
                <a:gd name="connsiteX15" fmla="*/ 2042635 w 2902998"/>
                <a:gd name="connsiteY15" fmla="*/ 2627791 h 2627791"/>
                <a:gd name="connsiteX16" fmla="*/ 1447061 w 2902998"/>
                <a:gd name="connsiteY16" fmla="*/ 2627791 h 2627791"/>
                <a:gd name="connsiteX17" fmla="*/ 0 w 2902998"/>
                <a:gd name="connsiteY17" fmla="*/ 0 h 2627791"/>
                <a:gd name="connsiteX18" fmla="*/ 556335 w 2902998"/>
                <a:gd name="connsiteY18" fmla="*/ 0 h 2627791"/>
                <a:gd name="connsiteX19" fmla="*/ 0 w 2902998"/>
                <a:gd name="connsiteY19" fmla="*/ 1232787 h 2627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902998" h="2627791">
                  <a:moveTo>
                    <a:pt x="2902998" y="1375333"/>
                  </a:moveTo>
                  <a:lnTo>
                    <a:pt x="2902998" y="2627791"/>
                  </a:lnTo>
                  <a:lnTo>
                    <a:pt x="2337785" y="2627791"/>
                  </a:lnTo>
                  <a:close/>
                  <a:moveTo>
                    <a:pt x="851486" y="4"/>
                  </a:moveTo>
                  <a:lnTo>
                    <a:pt x="1447060" y="4"/>
                  </a:lnTo>
                  <a:lnTo>
                    <a:pt x="261186" y="2627791"/>
                  </a:lnTo>
                  <a:lnTo>
                    <a:pt x="0" y="2627791"/>
                  </a:lnTo>
                  <a:lnTo>
                    <a:pt x="0" y="1886818"/>
                  </a:lnTo>
                  <a:close/>
                  <a:moveTo>
                    <a:pt x="1742211" y="3"/>
                  </a:moveTo>
                  <a:lnTo>
                    <a:pt x="2337785" y="3"/>
                  </a:lnTo>
                  <a:lnTo>
                    <a:pt x="1151911" y="2627791"/>
                  </a:lnTo>
                  <a:lnTo>
                    <a:pt x="556337" y="2627791"/>
                  </a:lnTo>
                  <a:close/>
                  <a:moveTo>
                    <a:pt x="2632936" y="2"/>
                  </a:moveTo>
                  <a:lnTo>
                    <a:pt x="2902998" y="2"/>
                  </a:lnTo>
                  <a:lnTo>
                    <a:pt x="2902998" y="721307"/>
                  </a:lnTo>
                  <a:lnTo>
                    <a:pt x="2042635" y="2627791"/>
                  </a:lnTo>
                  <a:lnTo>
                    <a:pt x="1447061" y="2627791"/>
                  </a:lnTo>
                  <a:close/>
                  <a:moveTo>
                    <a:pt x="0" y="0"/>
                  </a:moveTo>
                  <a:lnTo>
                    <a:pt x="556335" y="0"/>
                  </a:lnTo>
                  <a:lnTo>
                    <a:pt x="0" y="1232787"/>
                  </a:lnTo>
                  <a:close/>
                </a:path>
              </a:pathLst>
            </a:custGeom>
            <a:solidFill>
              <a:srgbClr val="53EFD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pic>
          <p:nvPicPr>
            <p:cNvPr id="214" name="Picture 213">
              <a:extLst>
                <a:ext uri="{FF2B5EF4-FFF2-40B4-BE49-F238E27FC236}">
                  <a16:creationId xmlns:a16="http://schemas.microsoft.com/office/drawing/2014/main" id="{DC3E5FAB-C864-10FB-E138-CB0D3BF1357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67797" y="5397396"/>
              <a:ext cx="430575" cy="430575"/>
            </a:xfrm>
            <a:prstGeom prst="rect">
              <a:avLst/>
            </a:prstGeom>
          </p:spPr>
        </p:pic>
        <p:sp>
          <p:nvSpPr>
            <p:cNvPr id="215" name="Freeform: Shape 214">
              <a:extLst>
                <a:ext uri="{FF2B5EF4-FFF2-40B4-BE49-F238E27FC236}">
                  <a16:creationId xmlns:a16="http://schemas.microsoft.com/office/drawing/2014/main" id="{B0147424-E144-963C-EA30-632383E27363}"/>
                </a:ext>
              </a:extLst>
            </p:cNvPr>
            <p:cNvSpPr/>
            <p:nvPr/>
          </p:nvSpPr>
          <p:spPr>
            <a:xfrm rot="2433019">
              <a:off x="195884" y="5139194"/>
              <a:ext cx="883651" cy="183660"/>
            </a:xfrm>
            <a:custGeom>
              <a:avLst/>
              <a:gdLst>
                <a:gd name="connsiteX0" fmla="*/ 2902998 w 2902998"/>
                <a:gd name="connsiteY0" fmla="*/ 1375333 h 2627791"/>
                <a:gd name="connsiteX1" fmla="*/ 2902998 w 2902998"/>
                <a:gd name="connsiteY1" fmla="*/ 2627791 h 2627791"/>
                <a:gd name="connsiteX2" fmla="*/ 2337785 w 2902998"/>
                <a:gd name="connsiteY2" fmla="*/ 2627791 h 2627791"/>
                <a:gd name="connsiteX3" fmla="*/ 851486 w 2902998"/>
                <a:gd name="connsiteY3" fmla="*/ 4 h 2627791"/>
                <a:gd name="connsiteX4" fmla="*/ 1447060 w 2902998"/>
                <a:gd name="connsiteY4" fmla="*/ 4 h 2627791"/>
                <a:gd name="connsiteX5" fmla="*/ 261186 w 2902998"/>
                <a:gd name="connsiteY5" fmla="*/ 2627791 h 2627791"/>
                <a:gd name="connsiteX6" fmla="*/ 0 w 2902998"/>
                <a:gd name="connsiteY6" fmla="*/ 2627791 h 2627791"/>
                <a:gd name="connsiteX7" fmla="*/ 0 w 2902998"/>
                <a:gd name="connsiteY7" fmla="*/ 1886818 h 2627791"/>
                <a:gd name="connsiteX8" fmla="*/ 1742211 w 2902998"/>
                <a:gd name="connsiteY8" fmla="*/ 3 h 2627791"/>
                <a:gd name="connsiteX9" fmla="*/ 2337785 w 2902998"/>
                <a:gd name="connsiteY9" fmla="*/ 3 h 2627791"/>
                <a:gd name="connsiteX10" fmla="*/ 1151911 w 2902998"/>
                <a:gd name="connsiteY10" fmla="*/ 2627791 h 2627791"/>
                <a:gd name="connsiteX11" fmla="*/ 556337 w 2902998"/>
                <a:gd name="connsiteY11" fmla="*/ 2627791 h 2627791"/>
                <a:gd name="connsiteX12" fmla="*/ 2632936 w 2902998"/>
                <a:gd name="connsiteY12" fmla="*/ 2 h 2627791"/>
                <a:gd name="connsiteX13" fmla="*/ 2902998 w 2902998"/>
                <a:gd name="connsiteY13" fmla="*/ 2 h 2627791"/>
                <a:gd name="connsiteX14" fmla="*/ 2902998 w 2902998"/>
                <a:gd name="connsiteY14" fmla="*/ 721307 h 2627791"/>
                <a:gd name="connsiteX15" fmla="*/ 2042635 w 2902998"/>
                <a:gd name="connsiteY15" fmla="*/ 2627791 h 2627791"/>
                <a:gd name="connsiteX16" fmla="*/ 1447061 w 2902998"/>
                <a:gd name="connsiteY16" fmla="*/ 2627791 h 2627791"/>
                <a:gd name="connsiteX17" fmla="*/ 0 w 2902998"/>
                <a:gd name="connsiteY17" fmla="*/ 0 h 2627791"/>
                <a:gd name="connsiteX18" fmla="*/ 556335 w 2902998"/>
                <a:gd name="connsiteY18" fmla="*/ 0 h 2627791"/>
                <a:gd name="connsiteX19" fmla="*/ 0 w 2902998"/>
                <a:gd name="connsiteY19" fmla="*/ 1232787 h 2627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902998" h="2627791">
                  <a:moveTo>
                    <a:pt x="2902998" y="1375333"/>
                  </a:moveTo>
                  <a:lnTo>
                    <a:pt x="2902998" y="2627791"/>
                  </a:lnTo>
                  <a:lnTo>
                    <a:pt x="2337785" y="2627791"/>
                  </a:lnTo>
                  <a:close/>
                  <a:moveTo>
                    <a:pt x="851486" y="4"/>
                  </a:moveTo>
                  <a:lnTo>
                    <a:pt x="1447060" y="4"/>
                  </a:lnTo>
                  <a:lnTo>
                    <a:pt x="261186" y="2627791"/>
                  </a:lnTo>
                  <a:lnTo>
                    <a:pt x="0" y="2627791"/>
                  </a:lnTo>
                  <a:lnTo>
                    <a:pt x="0" y="1886818"/>
                  </a:lnTo>
                  <a:close/>
                  <a:moveTo>
                    <a:pt x="1742211" y="3"/>
                  </a:moveTo>
                  <a:lnTo>
                    <a:pt x="2337785" y="3"/>
                  </a:lnTo>
                  <a:lnTo>
                    <a:pt x="1151911" y="2627791"/>
                  </a:lnTo>
                  <a:lnTo>
                    <a:pt x="556337" y="2627791"/>
                  </a:lnTo>
                  <a:close/>
                  <a:moveTo>
                    <a:pt x="2632936" y="2"/>
                  </a:moveTo>
                  <a:lnTo>
                    <a:pt x="2902998" y="2"/>
                  </a:lnTo>
                  <a:lnTo>
                    <a:pt x="2902998" y="721307"/>
                  </a:lnTo>
                  <a:lnTo>
                    <a:pt x="2042635" y="2627791"/>
                  </a:lnTo>
                  <a:lnTo>
                    <a:pt x="1447061" y="2627791"/>
                  </a:lnTo>
                  <a:close/>
                  <a:moveTo>
                    <a:pt x="0" y="0"/>
                  </a:moveTo>
                  <a:lnTo>
                    <a:pt x="556335" y="0"/>
                  </a:lnTo>
                  <a:lnTo>
                    <a:pt x="0" y="1232787"/>
                  </a:lnTo>
                  <a:close/>
                </a:path>
              </a:pathLst>
            </a:custGeom>
            <a:solidFill>
              <a:srgbClr val="53EFD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pic>
          <p:nvPicPr>
            <p:cNvPr id="216" name="Picture 215">
              <a:extLst>
                <a:ext uri="{FF2B5EF4-FFF2-40B4-BE49-F238E27FC236}">
                  <a16:creationId xmlns:a16="http://schemas.microsoft.com/office/drawing/2014/main" id="{C0568F9E-D15C-9A49-4CA5-8E3AA3F3B2C7}"/>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74169" y="1408429"/>
              <a:ext cx="2247971" cy="2161947"/>
            </a:xfrm>
            <a:prstGeom prst="rect">
              <a:avLst/>
            </a:prstGeom>
          </p:spPr>
        </p:pic>
      </p:grpSp>
      <p:grpSp>
        <p:nvGrpSpPr>
          <p:cNvPr id="6" name="Group 5">
            <a:extLst>
              <a:ext uri="{FF2B5EF4-FFF2-40B4-BE49-F238E27FC236}">
                <a16:creationId xmlns:a16="http://schemas.microsoft.com/office/drawing/2014/main" id="{EBBD9F5C-33C8-4B21-0469-F46AA35C8645}"/>
              </a:ext>
            </a:extLst>
          </p:cNvPr>
          <p:cNvGrpSpPr/>
          <p:nvPr/>
        </p:nvGrpSpPr>
        <p:grpSpPr>
          <a:xfrm>
            <a:off x="4833117" y="1075745"/>
            <a:ext cx="2525766" cy="5253064"/>
            <a:chOff x="4833117" y="1075745"/>
            <a:chExt cx="2525766" cy="5253064"/>
          </a:xfrm>
        </p:grpSpPr>
        <p:grpSp>
          <p:nvGrpSpPr>
            <p:cNvPr id="51" name="Group 50">
              <a:extLst>
                <a:ext uri="{FF2B5EF4-FFF2-40B4-BE49-F238E27FC236}">
                  <a16:creationId xmlns:a16="http://schemas.microsoft.com/office/drawing/2014/main" id="{5C801C0F-32DC-8A6A-4E7A-461D8508DAE7}"/>
                </a:ext>
              </a:extLst>
            </p:cNvPr>
            <p:cNvGrpSpPr/>
            <p:nvPr/>
          </p:nvGrpSpPr>
          <p:grpSpPr>
            <a:xfrm>
              <a:off x="4833117" y="1075745"/>
              <a:ext cx="2525766" cy="5182588"/>
              <a:chOff x="4759091" y="1091458"/>
              <a:chExt cx="2525766" cy="5182588"/>
            </a:xfrm>
          </p:grpSpPr>
          <p:sp>
            <p:nvSpPr>
              <p:cNvPr id="2" name="Rectangle 1">
                <a:extLst>
                  <a:ext uri="{FF2B5EF4-FFF2-40B4-BE49-F238E27FC236}">
                    <a16:creationId xmlns:a16="http://schemas.microsoft.com/office/drawing/2014/main" id="{3F96CAB3-C371-95C1-880F-49A235159CE6}"/>
                  </a:ext>
                </a:extLst>
              </p:cNvPr>
              <p:cNvSpPr/>
              <p:nvPr/>
            </p:nvSpPr>
            <p:spPr>
              <a:xfrm>
                <a:off x="4762254" y="1091458"/>
                <a:ext cx="2514035" cy="3873344"/>
              </a:xfrm>
              <a:prstGeom prst="rect">
                <a:avLst/>
              </a:prstGeom>
              <a:solidFill>
                <a:srgbClr val="0F18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 name="TextBox 2">
                <a:extLst>
                  <a:ext uri="{FF2B5EF4-FFF2-40B4-BE49-F238E27FC236}">
                    <a16:creationId xmlns:a16="http://schemas.microsoft.com/office/drawing/2014/main" id="{B802C77F-4AFB-B5DC-7DEB-F2244030991D}"/>
                  </a:ext>
                </a:extLst>
              </p:cNvPr>
              <p:cNvSpPr txBox="1"/>
              <p:nvPr/>
            </p:nvSpPr>
            <p:spPr>
              <a:xfrm>
                <a:off x="4760855" y="3720593"/>
                <a:ext cx="2514034" cy="369332"/>
              </a:xfrm>
              <a:prstGeom prst="rect">
                <a:avLst/>
              </a:prstGeom>
              <a:solidFill>
                <a:schemeClr val="bg1"/>
              </a:solidFill>
            </p:spPr>
            <p:txBody>
              <a:bodyPr wrap="square" rtlCol="0">
                <a:spAutoFit/>
              </a:bodyPr>
              <a:lstStyle/>
              <a:p>
                <a:pPr algn="ctr"/>
                <a:r>
                  <a:rPr lang="en-ID" b="1">
                    <a:solidFill>
                      <a:sysClr val="windowText" lastClr="000000"/>
                    </a:solidFill>
                    <a:latin typeface="Monda" panose="02000503000000000000" pitchFamily="2" charset="0"/>
                  </a:rPr>
                  <a:t>Mai Quang </a:t>
                </a:r>
                <a:r>
                  <a:rPr lang="en-ID" b="1" err="1">
                    <a:solidFill>
                      <a:sysClr val="windowText" lastClr="000000"/>
                    </a:solidFill>
                    <a:latin typeface="Monda" panose="02000503000000000000" pitchFamily="2" charset="0"/>
                  </a:rPr>
                  <a:t>Hải</a:t>
                </a:r>
                <a:endParaRPr lang="en-ID" b="1">
                  <a:solidFill>
                    <a:sysClr val="windowText" lastClr="000000"/>
                  </a:solidFill>
                  <a:latin typeface="Monda" panose="02000503000000000000" pitchFamily="2" charset="0"/>
                </a:endParaRPr>
              </a:p>
            </p:txBody>
          </p:sp>
          <p:grpSp>
            <p:nvGrpSpPr>
              <p:cNvPr id="4" name="Group 3">
                <a:extLst>
                  <a:ext uri="{FF2B5EF4-FFF2-40B4-BE49-F238E27FC236}">
                    <a16:creationId xmlns:a16="http://schemas.microsoft.com/office/drawing/2014/main" id="{66D7C2FD-EF0B-1508-615F-051AF70E78A3}"/>
                  </a:ext>
                </a:extLst>
              </p:cNvPr>
              <p:cNvGrpSpPr/>
              <p:nvPr/>
            </p:nvGrpSpPr>
            <p:grpSpPr>
              <a:xfrm>
                <a:off x="5016617" y="4459257"/>
                <a:ext cx="957595" cy="395595"/>
                <a:chOff x="2170102" y="4799348"/>
                <a:chExt cx="1525023" cy="806900"/>
              </a:xfrm>
            </p:grpSpPr>
            <p:sp>
              <p:nvSpPr>
                <p:cNvPr id="5" name="Rectangle: Diagonal Corners Snipped 4">
                  <a:extLst>
                    <a:ext uri="{FF2B5EF4-FFF2-40B4-BE49-F238E27FC236}">
                      <a16:creationId xmlns:a16="http://schemas.microsoft.com/office/drawing/2014/main" id="{4AD69E17-0970-771F-7E34-01109A804D06}"/>
                    </a:ext>
                  </a:extLst>
                </p:cNvPr>
                <p:cNvSpPr/>
                <p:nvPr/>
              </p:nvSpPr>
              <p:spPr>
                <a:xfrm>
                  <a:off x="2170102" y="4799348"/>
                  <a:ext cx="806900" cy="806900"/>
                </a:xfrm>
                <a:prstGeom prst="snip2DiagRect">
                  <a:avLst>
                    <a:gd name="adj1" fmla="val 0"/>
                    <a:gd name="adj2" fmla="val 50000"/>
                  </a:avLst>
                </a:prstGeom>
                <a:solidFill>
                  <a:srgbClr val="F744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7" name="Rectangle: Diagonal Corners Snipped 6">
                  <a:extLst>
                    <a:ext uri="{FF2B5EF4-FFF2-40B4-BE49-F238E27FC236}">
                      <a16:creationId xmlns:a16="http://schemas.microsoft.com/office/drawing/2014/main" id="{CDA3075A-CD28-5DBB-2E54-759FF7C7437D}"/>
                    </a:ext>
                  </a:extLst>
                </p:cNvPr>
                <p:cNvSpPr/>
                <p:nvPr/>
              </p:nvSpPr>
              <p:spPr>
                <a:xfrm>
                  <a:off x="2888225" y="4799348"/>
                  <a:ext cx="806900" cy="806900"/>
                </a:xfrm>
                <a:prstGeom prst="snip2DiagRect">
                  <a:avLst>
                    <a:gd name="adj1" fmla="val 0"/>
                    <a:gd name="adj2" fmla="val 50000"/>
                  </a:avLst>
                </a:prstGeom>
                <a:solidFill>
                  <a:srgbClr val="F744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8" name="Isosceles Triangle 7">
                  <a:extLst>
                    <a:ext uri="{FF2B5EF4-FFF2-40B4-BE49-F238E27FC236}">
                      <a16:creationId xmlns:a16="http://schemas.microsoft.com/office/drawing/2014/main" id="{335B58C7-DC33-CF20-C269-DD538E3F8407}"/>
                    </a:ext>
                  </a:extLst>
                </p:cNvPr>
                <p:cNvSpPr/>
                <p:nvPr/>
              </p:nvSpPr>
              <p:spPr>
                <a:xfrm>
                  <a:off x="2170102" y="5413769"/>
                  <a:ext cx="178818" cy="192479"/>
                </a:xfrm>
                <a:prstGeom prst="triangle">
                  <a:avLst>
                    <a:gd name="adj" fmla="val 0"/>
                  </a:avLst>
                </a:prstGeom>
                <a:solidFill>
                  <a:srgbClr val="F744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9" name="TextBox 8">
                <a:extLst>
                  <a:ext uri="{FF2B5EF4-FFF2-40B4-BE49-F238E27FC236}">
                    <a16:creationId xmlns:a16="http://schemas.microsoft.com/office/drawing/2014/main" id="{5411E0AC-06C5-5FA9-4A28-E884FA8F5166}"/>
                  </a:ext>
                </a:extLst>
              </p:cNvPr>
              <p:cNvSpPr txBox="1"/>
              <p:nvPr/>
            </p:nvSpPr>
            <p:spPr>
              <a:xfrm>
                <a:off x="4770820" y="4115381"/>
                <a:ext cx="2504067" cy="307777"/>
              </a:xfrm>
              <a:prstGeom prst="rect">
                <a:avLst/>
              </a:prstGeom>
              <a:noFill/>
            </p:spPr>
            <p:txBody>
              <a:bodyPr wrap="square" rtlCol="0">
                <a:spAutoFit/>
              </a:bodyPr>
              <a:lstStyle/>
              <a:p>
                <a:pPr algn="ctr"/>
                <a:r>
                  <a:rPr lang="en-ID" sz="1400">
                    <a:solidFill>
                      <a:schemeClr val="bg1"/>
                    </a:solidFill>
                    <a:latin typeface="Cascadia Code Light" panose="020B0609020000020004" pitchFamily="49" charset="0"/>
                    <a:cs typeface="Cascadia Code Light" panose="020B0609020000020004" pitchFamily="49" charset="0"/>
                  </a:rPr>
                  <a:t>M2Tech</a:t>
                </a:r>
                <a:endParaRPr lang="en-ID" sz="1400" dirty="0">
                  <a:solidFill>
                    <a:schemeClr val="bg1"/>
                  </a:solidFill>
                  <a:latin typeface="Cascadia Code Light" panose="020B0609020000020004" pitchFamily="49" charset="0"/>
                  <a:cs typeface="Cascadia Code Light" panose="020B0609020000020004" pitchFamily="49" charset="0"/>
                </a:endParaRPr>
              </a:p>
            </p:txBody>
          </p:sp>
          <p:cxnSp>
            <p:nvCxnSpPr>
              <p:cNvPr id="39" name="Straight Connector 38">
                <a:extLst>
                  <a:ext uri="{FF2B5EF4-FFF2-40B4-BE49-F238E27FC236}">
                    <a16:creationId xmlns:a16="http://schemas.microsoft.com/office/drawing/2014/main" id="{3F9C44CE-047C-511C-4668-2D602977262A}"/>
                  </a:ext>
                </a:extLst>
              </p:cNvPr>
              <p:cNvCxnSpPr>
                <a:cxnSpLocks/>
              </p:cNvCxnSpPr>
              <p:nvPr/>
            </p:nvCxnSpPr>
            <p:spPr>
              <a:xfrm flipH="1" flipV="1">
                <a:off x="4759091" y="4099868"/>
                <a:ext cx="2515796" cy="2573"/>
              </a:xfrm>
              <a:prstGeom prst="line">
                <a:avLst/>
              </a:prstGeom>
              <a:ln w="28575">
                <a:solidFill>
                  <a:srgbClr val="53EFDA"/>
                </a:solidFill>
              </a:ln>
            </p:spPr>
            <p:style>
              <a:lnRef idx="1">
                <a:schemeClr val="accent1"/>
              </a:lnRef>
              <a:fillRef idx="0">
                <a:schemeClr val="accent1"/>
              </a:fillRef>
              <a:effectRef idx="0">
                <a:schemeClr val="accent1"/>
              </a:effectRef>
              <a:fontRef idx="minor">
                <a:schemeClr val="tx1"/>
              </a:fontRef>
            </p:style>
          </p:cxnSp>
          <p:sp>
            <p:nvSpPr>
              <p:cNvPr id="43" name="Isosceles Triangle 42">
                <a:extLst>
                  <a:ext uri="{FF2B5EF4-FFF2-40B4-BE49-F238E27FC236}">
                    <a16:creationId xmlns:a16="http://schemas.microsoft.com/office/drawing/2014/main" id="{BD7D28C0-670C-8B37-C944-BE8305D58CC9}"/>
                  </a:ext>
                </a:extLst>
              </p:cNvPr>
              <p:cNvSpPr/>
              <p:nvPr/>
            </p:nvSpPr>
            <p:spPr>
              <a:xfrm rot="10800000">
                <a:off x="4770822" y="4964802"/>
                <a:ext cx="2514035" cy="1309244"/>
              </a:xfrm>
              <a:prstGeom prst="triangle">
                <a:avLst/>
              </a:prstGeom>
              <a:solidFill>
                <a:srgbClr val="0F1824"/>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47" name="Straight Connector 46">
                <a:extLst>
                  <a:ext uri="{FF2B5EF4-FFF2-40B4-BE49-F238E27FC236}">
                    <a16:creationId xmlns:a16="http://schemas.microsoft.com/office/drawing/2014/main" id="{079A44D3-1CA5-73C2-7C9B-DC92F3903289}"/>
                  </a:ext>
                </a:extLst>
              </p:cNvPr>
              <p:cNvCxnSpPr>
                <a:cxnSpLocks/>
              </p:cNvCxnSpPr>
              <p:nvPr/>
            </p:nvCxnSpPr>
            <p:spPr>
              <a:xfrm flipH="1">
                <a:off x="4759091" y="1091458"/>
                <a:ext cx="2515797"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48" name="Freeform: Shape 47">
                <a:extLst>
                  <a:ext uri="{FF2B5EF4-FFF2-40B4-BE49-F238E27FC236}">
                    <a16:creationId xmlns:a16="http://schemas.microsoft.com/office/drawing/2014/main" id="{844C7100-7550-384E-EFFC-7266A1E0CE76}"/>
                  </a:ext>
                </a:extLst>
              </p:cNvPr>
              <p:cNvSpPr/>
              <p:nvPr/>
            </p:nvSpPr>
            <p:spPr>
              <a:xfrm rot="18716264">
                <a:off x="6082427" y="5490432"/>
                <a:ext cx="1013465" cy="221235"/>
              </a:xfrm>
              <a:custGeom>
                <a:avLst/>
                <a:gdLst>
                  <a:gd name="connsiteX0" fmla="*/ 2902998 w 2902998"/>
                  <a:gd name="connsiteY0" fmla="*/ 1375333 h 2627791"/>
                  <a:gd name="connsiteX1" fmla="*/ 2902998 w 2902998"/>
                  <a:gd name="connsiteY1" fmla="*/ 2627791 h 2627791"/>
                  <a:gd name="connsiteX2" fmla="*/ 2337785 w 2902998"/>
                  <a:gd name="connsiteY2" fmla="*/ 2627791 h 2627791"/>
                  <a:gd name="connsiteX3" fmla="*/ 851486 w 2902998"/>
                  <a:gd name="connsiteY3" fmla="*/ 4 h 2627791"/>
                  <a:gd name="connsiteX4" fmla="*/ 1447060 w 2902998"/>
                  <a:gd name="connsiteY4" fmla="*/ 4 h 2627791"/>
                  <a:gd name="connsiteX5" fmla="*/ 261186 w 2902998"/>
                  <a:gd name="connsiteY5" fmla="*/ 2627791 h 2627791"/>
                  <a:gd name="connsiteX6" fmla="*/ 0 w 2902998"/>
                  <a:gd name="connsiteY6" fmla="*/ 2627791 h 2627791"/>
                  <a:gd name="connsiteX7" fmla="*/ 0 w 2902998"/>
                  <a:gd name="connsiteY7" fmla="*/ 1886818 h 2627791"/>
                  <a:gd name="connsiteX8" fmla="*/ 1742211 w 2902998"/>
                  <a:gd name="connsiteY8" fmla="*/ 3 h 2627791"/>
                  <a:gd name="connsiteX9" fmla="*/ 2337785 w 2902998"/>
                  <a:gd name="connsiteY9" fmla="*/ 3 h 2627791"/>
                  <a:gd name="connsiteX10" fmla="*/ 1151911 w 2902998"/>
                  <a:gd name="connsiteY10" fmla="*/ 2627791 h 2627791"/>
                  <a:gd name="connsiteX11" fmla="*/ 556337 w 2902998"/>
                  <a:gd name="connsiteY11" fmla="*/ 2627791 h 2627791"/>
                  <a:gd name="connsiteX12" fmla="*/ 2632936 w 2902998"/>
                  <a:gd name="connsiteY12" fmla="*/ 2 h 2627791"/>
                  <a:gd name="connsiteX13" fmla="*/ 2902998 w 2902998"/>
                  <a:gd name="connsiteY13" fmla="*/ 2 h 2627791"/>
                  <a:gd name="connsiteX14" fmla="*/ 2902998 w 2902998"/>
                  <a:gd name="connsiteY14" fmla="*/ 721307 h 2627791"/>
                  <a:gd name="connsiteX15" fmla="*/ 2042635 w 2902998"/>
                  <a:gd name="connsiteY15" fmla="*/ 2627791 h 2627791"/>
                  <a:gd name="connsiteX16" fmla="*/ 1447061 w 2902998"/>
                  <a:gd name="connsiteY16" fmla="*/ 2627791 h 2627791"/>
                  <a:gd name="connsiteX17" fmla="*/ 0 w 2902998"/>
                  <a:gd name="connsiteY17" fmla="*/ 0 h 2627791"/>
                  <a:gd name="connsiteX18" fmla="*/ 556335 w 2902998"/>
                  <a:gd name="connsiteY18" fmla="*/ 0 h 2627791"/>
                  <a:gd name="connsiteX19" fmla="*/ 0 w 2902998"/>
                  <a:gd name="connsiteY19" fmla="*/ 1232787 h 2627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902998" h="2627791">
                    <a:moveTo>
                      <a:pt x="2902998" y="1375333"/>
                    </a:moveTo>
                    <a:lnTo>
                      <a:pt x="2902998" y="2627791"/>
                    </a:lnTo>
                    <a:lnTo>
                      <a:pt x="2337785" y="2627791"/>
                    </a:lnTo>
                    <a:close/>
                    <a:moveTo>
                      <a:pt x="851486" y="4"/>
                    </a:moveTo>
                    <a:lnTo>
                      <a:pt x="1447060" y="4"/>
                    </a:lnTo>
                    <a:lnTo>
                      <a:pt x="261186" y="2627791"/>
                    </a:lnTo>
                    <a:lnTo>
                      <a:pt x="0" y="2627791"/>
                    </a:lnTo>
                    <a:lnTo>
                      <a:pt x="0" y="1886818"/>
                    </a:lnTo>
                    <a:close/>
                    <a:moveTo>
                      <a:pt x="1742211" y="3"/>
                    </a:moveTo>
                    <a:lnTo>
                      <a:pt x="2337785" y="3"/>
                    </a:lnTo>
                    <a:lnTo>
                      <a:pt x="1151911" y="2627791"/>
                    </a:lnTo>
                    <a:lnTo>
                      <a:pt x="556337" y="2627791"/>
                    </a:lnTo>
                    <a:close/>
                    <a:moveTo>
                      <a:pt x="2632936" y="2"/>
                    </a:moveTo>
                    <a:lnTo>
                      <a:pt x="2902998" y="2"/>
                    </a:lnTo>
                    <a:lnTo>
                      <a:pt x="2902998" y="721307"/>
                    </a:lnTo>
                    <a:lnTo>
                      <a:pt x="2042635" y="2627791"/>
                    </a:lnTo>
                    <a:lnTo>
                      <a:pt x="1447061" y="2627791"/>
                    </a:lnTo>
                    <a:close/>
                    <a:moveTo>
                      <a:pt x="0" y="0"/>
                    </a:moveTo>
                    <a:lnTo>
                      <a:pt x="556335" y="0"/>
                    </a:lnTo>
                    <a:lnTo>
                      <a:pt x="0" y="1232787"/>
                    </a:lnTo>
                    <a:close/>
                  </a:path>
                </a:pathLst>
              </a:custGeom>
              <a:solidFill>
                <a:srgbClr val="53EFD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pic>
            <p:nvPicPr>
              <p:cNvPr id="77" name="Picture 76">
                <a:extLst>
                  <a:ext uri="{FF2B5EF4-FFF2-40B4-BE49-F238E27FC236}">
                    <a16:creationId xmlns:a16="http://schemas.microsoft.com/office/drawing/2014/main" id="{EB4265A6-69C5-EF42-F13B-5A6D94A17B8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759091" y="1116913"/>
                <a:ext cx="2515797" cy="2612529"/>
              </a:xfrm>
              <a:prstGeom prst="rect">
                <a:avLst/>
              </a:prstGeom>
            </p:spPr>
          </p:pic>
          <p:grpSp>
            <p:nvGrpSpPr>
              <p:cNvPr id="10" name="Group 9">
                <a:extLst>
                  <a:ext uri="{FF2B5EF4-FFF2-40B4-BE49-F238E27FC236}">
                    <a16:creationId xmlns:a16="http://schemas.microsoft.com/office/drawing/2014/main" id="{DBF19654-7DD7-1BA6-4296-B5C43438CF44}"/>
                  </a:ext>
                </a:extLst>
              </p:cNvPr>
              <p:cNvGrpSpPr/>
              <p:nvPr/>
            </p:nvGrpSpPr>
            <p:grpSpPr>
              <a:xfrm>
                <a:off x="5090195" y="4948614"/>
                <a:ext cx="1855349" cy="185152"/>
                <a:chOff x="5102561" y="895948"/>
                <a:chExt cx="2084026" cy="743096"/>
              </a:xfrm>
            </p:grpSpPr>
            <p:sp>
              <p:nvSpPr>
                <p:cNvPr id="11" name="Rectangle 10">
                  <a:extLst>
                    <a:ext uri="{FF2B5EF4-FFF2-40B4-BE49-F238E27FC236}">
                      <a16:creationId xmlns:a16="http://schemas.microsoft.com/office/drawing/2014/main" id="{55584CEB-D193-8F4B-FB45-F588FF3BAD31}"/>
                    </a:ext>
                  </a:extLst>
                </p:cNvPr>
                <p:cNvSpPr/>
                <p:nvPr/>
              </p:nvSpPr>
              <p:spPr>
                <a:xfrm flipV="1">
                  <a:off x="5766160" y="895948"/>
                  <a:ext cx="1420427" cy="441279"/>
                </a:xfrm>
                <a:prstGeom prst="rect">
                  <a:avLst/>
                </a:prstGeom>
                <a:solidFill>
                  <a:srgbClr val="53EF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2" name="Rectangle 11">
                  <a:extLst>
                    <a:ext uri="{FF2B5EF4-FFF2-40B4-BE49-F238E27FC236}">
                      <a16:creationId xmlns:a16="http://schemas.microsoft.com/office/drawing/2014/main" id="{D6149767-7C18-A728-44DE-92C085557EB4}"/>
                    </a:ext>
                  </a:extLst>
                </p:cNvPr>
                <p:cNvSpPr/>
                <p:nvPr/>
              </p:nvSpPr>
              <p:spPr>
                <a:xfrm>
                  <a:off x="5102561" y="1488135"/>
                  <a:ext cx="1420427" cy="150909"/>
                </a:xfrm>
                <a:prstGeom prst="rect">
                  <a:avLst/>
                </a:prstGeom>
                <a:solidFill>
                  <a:srgbClr val="E6E1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78" name="Freeform: Shape 77">
                <a:extLst>
                  <a:ext uri="{FF2B5EF4-FFF2-40B4-BE49-F238E27FC236}">
                    <a16:creationId xmlns:a16="http://schemas.microsoft.com/office/drawing/2014/main" id="{376A43A2-8E96-F270-D971-E8523029B4E3}"/>
                  </a:ext>
                </a:extLst>
              </p:cNvPr>
              <p:cNvSpPr/>
              <p:nvPr/>
            </p:nvSpPr>
            <p:spPr>
              <a:xfrm rot="2693767">
                <a:off x="4993841" y="5539009"/>
                <a:ext cx="952590" cy="207774"/>
              </a:xfrm>
              <a:custGeom>
                <a:avLst/>
                <a:gdLst>
                  <a:gd name="connsiteX0" fmla="*/ 2902998 w 2902998"/>
                  <a:gd name="connsiteY0" fmla="*/ 1375333 h 2627791"/>
                  <a:gd name="connsiteX1" fmla="*/ 2902998 w 2902998"/>
                  <a:gd name="connsiteY1" fmla="*/ 2627791 h 2627791"/>
                  <a:gd name="connsiteX2" fmla="*/ 2337785 w 2902998"/>
                  <a:gd name="connsiteY2" fmla="*/ 2627791 h 2627791"/>
                  <a:gd name="connsiteX3" fmla="*/ 851486 w 2902998"/>
                  <a:gd name="connsiteY3" fmla="*/ 4 h 2627791"/>
                  <a:gd name="connsiteX4" fmla="*/ 1447060 w 2902998"/>
                  <a:gd name="connsiteY4" fmla="*/ 4 h 2627791"/>
                  <a:gd name="connsiteX5" fmla="*/ 261186 w 2902998"/>
                  <a:gd name="connsiteY5" fmla="*/ 2627791 h 2627791"/>
                  <a:gd name="connsiteX6" fmla="*/ 0 w 2902998"/>
                  <a:gd name="connsiteY6" fmla="*/ 2627791 h 2627791"/>
                  <a:gd name="connsiteX7" fmla="*/ 0 w 2902998"/>
                  <a:gd name="connsiteY7" fmla="*/ 1886818 h 2627791"/>
                  <a:gd name="connsiteX8" fmla="*/ 1742211 w 2902998"/>
                  <a:gd name="connsiteY8" fmla="*/ 3 h 2627791"/>
                  <a:gd name="connsiteX9" fmla="*/ 2337785 w 2902998"/>
                  <a:gd name="connsiteY9" fmla="*/ 3 h 2627791"/>
                  <a:gd name="connsiteX10" fmla="*/ 1151911 w 2902998"/>
                  <a:gd name="connsiteY10" fmla="*/ 2627791 h 2627791"/>
                  <a:gd name="connsiteX11" fmla="*/ 556337 w 2902998"/>
                  <a:gd name="connsiteY11" fmla="*/ 2627791 h 2627791"/>
                  <a:gd name="connsiteX12" fmla="*/ 2632936 w 2902998"/>
                  <a:gd name="connsiteY12" fmla="*/ 2 h 2627791"/>
                  <a:gd name="connsiteX13" fmla="*/ 2902998 w 2902998"/>
                  <a:gd name="connsiteY13" fmla="*/ 2 h 2627791"/>
                  <a:gd name="connsiteX14" fmla="*/ 2902998 w 2902998"/>
                  <a:gd name="connsiteY14" fmla="*/ 721307 h 2627791"/>
                  <a:gd name="connsiteX15" fmla="*/ 2042635 w 2902998"/>
                  <a:gd name="connsiteY15" fmla="*/ 2627791 h 2627791"/>
                  <a:gd name="connsiteX16" fmla="*/ 1447061 w 2902998"/>
                  <a:gd name="connsiteY16" fmla="*/ 2627791 h 2627791"/>
                  <a:gd name="connsiteX17" fmla="*/ 0 w 2902998"/>
                  <a:gd name="connsiteY17" fmla="*/ 0 h 2627791"/>
                  <a:gd name="connsiteX18" fmla="*/ 556335 w 2902998"/>
                  <a:gd name="connsiteY18" fmla="*/ 0 h 2627791"/>
                  <a:gd name="connsiteX19" fmla="*/ 0 w 2902998"/>
                  <a:gd name="connsiteY19" fmla="*/ 1232787 h 2627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902998" h="2627791">
                    <a:moveTo>
                      <a:pt x="2902998" y="1375333"/>
                    </a:moveTo>
                    <a:lnTo>
                      <a:pt x="2902998" y="2627791"/>
                    </a:lnTo>
                    <a:lnTo>
                      <a:pt x="2337785" y="2627791"/>
                    </a:lnTo>
                    <a:close/>
                    <a:moveTo>
                      <a:pt x="851486" y="4"/>
                    </a:moveTo>
                    <a:lnTo>
                      <a:pt x="1447060" y="4"/>
                    </a:lnTo>
                    <a:lnTo>
                      <a:pt x="261186" y="2627791"/>
                    </a:lnTo>
                    <a:lnTo>
                      <a:pt x="0" y="2627791"/>
                    </a:lnTo>
                    <a:lnTo>
                      <a:pt x="0" y="1886818"/>
                    </a:lnTo>
                    <a:close/>
                    <a:moveTo>
                      <a:pt x="1742211" y="3"/>
                    </a:moveTo>
                    <a:lnTo>
                      <a:pt x="2337785" y="3"/>
                    </a:lnTo>
                    <a:lnTo>
                      <a:pt x="1151911" y="2627791"/>
                    </a:lnTo>
                    <a:lnTo>
                      <a:pt x="556337" y="2627791"/>
                    </a:lnTo>
                    <a:close/>
                    <a:moveTo>
                      <a:pt x="2632936" y="2"/>
                    </a:moveTo>
                    <a:lnTo>
                      <a:pt x="2902998" y="2"/>
                    </a:lnTo>
                    <a:lnTo>
                      <a:pt x="2902998" y="721307"/>
                    </a:lnTo>
                    <a:lnTo>
                      <a:pt x="2042635" y="2627791"/>
                    </a:lnTo>
                    <a:lnTo>
                      <a:pt x="1447061" y="2627791"/>
                    </a:lnTo>
                    <a:close/>
                    <a:moveTo>
                      <a:pt x="0" y="0"/>
                    </a:moveTo>
                    <a:lnTo>
                      <a:pt x="556335" y="0"/>
                    </a:lnTo>
                    <a:lnTo>
                      <a:pt x="0" y="1232787"/>
                    </a:lnTo>
                    <a:close/>
                  </a:path>
                </a:pathLst>
              </a:custGeom>
              <a:solidFill>
                <a:srgbClr val="53EFD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grpSp>
        <p:pic>
          <p:nvPicPr>
            <p:cNvPr id="80" name="Picture 79">
              <a:extLst>
                <a:ext uri="{FF2B5EF4-FFF2-40B4-BE49-F238E27FC236}">
                  <a16:creationId xmlns:a16="http://schemas.microsoft.com/office/drawing/2014/main" id="{2005FA54-6B59-78AC-D556-E1F88A3145D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849215" y="5820189"/>
              <a:ext cx="508620" cy="508620"/>
            </a:xfrm>
            <a:prstGeom prst="rect">
              <a:avLst/>
            </a:prstGeom>
          </p:spPr>
        </p:pic>
      </p:grpSp>
    </p:spTree>
    <p:extLst>
      <p:ext uri="{BB962C8B-B14F-4D97-AF65-F5344CB8AC3E}">
        <p14:creationId xmlns:p14="http://schemas.microsoft.com/office/powerpoint/2010/main" val="54122260"/>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72"/>
                                        </p:tgtEl>
                                        <p:attrNameLst>
                                          <p:attrName>style.visibility</p:attrName>
                                        </p:attrNameLst>
                                      </p:cBhvr>
                                      <p:to>
                                        <p:strVal val="visible"/>
                                      </p:to>
                                    </p:set>
                                    <p:anim calcmode="lin" valueType="num">
                                      <p:cBhvr additive="base">
                                        <p:cTn id="7" dur="500" fill="hold"/>
                                        <p:tgtEl>
                                          <p:spTgt spid="72"/>
                                        </p:tgtEl>
                                        <p:attrNameLst>
                                          <p:attrName>ppt_x</p:attrName>
                                        </p:attrNameLst>
                                      </p:cBhvr>
                                      <p:tavLst>
                                        <p:tav tm="0">
                                          <p:val>
                                            <p:strVal val="#ppt_x"/>
                                          </p:val>
                                        </p:tav>
                                        <p:tav tm="100000">
                                          <p:val>
                                            <p:strVal val="#ppt_x"/>
                                          </p:val>
                                        </p:tav>
                                      </p:tavLst>
                                    </p:anim>
                                    <p:anim calcmode="lin" valueType="num">
                                      <p:cBhvr additive="base">
                                        <p:cTn id="8" dur="500" fill="hold"/>
                                        <p:tgtEl>
                                          <p:spTgt spid="72"/>
                                        </p:tgtEl>
                                        <p:attrNameLst>
                                          <p:attrName>ppt_y</p:attrName>
                                        </p:attrNameLst>
                                      </p:cBhvr>
                                      <p:tavLst>
                                        <p:tav tm="0">
                                          <p:val>
                                            <p:strVal val="0-#ppt_h/2"/>
                                          </p:val>
                                        </p:tav>
                                        <p:tav tm="100000">
                                          <p:val>
                                            <p:strVal val="#ppt_y"/>
                                          </p:val>
                                        </p:tav>
                                      </p:tavLst>
                                    </p:anim>
                                  </p:childTnLst>
                                </p:cTn>
                              </p:par>
                              <p:par>
                                <p:cTn id="9" presetID="63" presetClass="path" presetSubtype="0" accel="50000" decel="50000" fill="hold" nodeType="withEffect">
                                  <p:stCondLst>
                                    <p:cond delay="0"/>
                                  </p:stCondLst>
                                  <p:childTnLst>
                                    <p:animMotion origin="layout" path="M 6.25E-7 -3.33333E-6 L 0.19805 0.00417 " pathEditMode="relative" rAng="0" ptsTypes="AA">
                                      <p:cBhvr>
                                        <p:cTn id="10" dur="1500" fill="hold"/>
                                        <p:tgtEl>
                                          <p:spTgt spid="56"/>
                                        </p:tgtEl>
                                        <p:attrNameLst>
                                          <p:attrName>ppt_x</p:attrName>
                                          <p:attrName>ppt_y</p:attrName>
                                        </p:attrNameLst>
                                      </p:cBhvr>
                                      <p:rCtr x="9896" y="208"/>
                                    </p:animMotion>
                                  </p:childTnLst>
                                </p:cTn>
                              </p:par>
                              <p:par>
                                <p:cTn id="11" presetID="35" presetClass="path" presetSubtype="0" accel="50000" decel="50000" fill="hold" nodeType="withEffect">
                                  <p:stCondLst>
                                    <p:cond delay="0"/>
                                  </p:stCondLst>
                                  <p:childTnLst>
                                    <p:animMotion origin="layout" path="M -1.66667E-6 -2.22222E-6 L -0.20638 -0.00903 " pathEditMode="relative" rAng="0" ptsTypes="AA">
                                      <p:cBhvr>
                                        <p:cTn id="12" dur="1500" fill="hold"/>
                                        <p:tgtEl>
                                          <p:spTgt spid="79"/>
                                        </p:tgtEl>
                                        <p:attrNameLst>
                                          <p:attrName>ppt_x</p:attrName>
                                          <p:attrName>ppt_y</p:attrName>
                                        </p:attrNameLst>
                                      </p:cBhvr>
                                      <p:rCtr x="-10326" y="-463"/>
                                    </p:animMotion>
                                  </p:childTnLst>
                                </p:cTn>
                              </p:par>
                              <p:par>
                                <p:cTn id="13" presetID="63" presetClass="path" presetSubtype="0" accel="50000" decel="50000" fill="hold" nodeType="withEffect">
                                  <p:stCondLst>
                                    <p:cond delay="0"/>
                                  </p:stCondLst>
                                  <p:childTnLst>
                                    <p:animMotion origin="layout" path="M -1.66667E-6 3.7037E-6 L 0.39557 -0.00996 " pathEditMode="relative" rAng="0" ptsTypes="AA">
                                      <p:cBhvr>
                                        <p:cTn id="14" dur="1500" fill="hold"/>
                                        <p:tgtEl>
                                          <p:spTgt spid="69"/>
                                        </p:tgtEl>
                                        <p:attrNameLst>
                                          <p:attrName>ppt_x</p:attrName>
                                          <p:attrName>ppt_y</p:attrName>
                                        </p:attrNameLst>
                                      </p:cBhvr>
                                      <p:rCtr x="19779" y="-509"/>
                                    </p:animMotion>
                                  </p:childTnLst>
                                </p:cTn>
                              </p:par>
                              <p:par>
                                <p:cTn id="15" presetID="63" presetClass="path" presetSubtype="0" accel="50000" decel="50000" fill="hold" nodeType="withEffect">
                                  <p:stCondLst>
                                    <p:cond delay="0"/>
                                  </p:stCondLst>
                                  <p:childTnLst>
                                    <p:animMotion origin="layout" path="M -0.40144 0.01181 L 0.00143 0.0081 " pathEditMode="relative" rAng="0" ptsTypes="AA">
                                      <p:cBhvr>
                                        <p:cTn id="16" dur="1500" spd="-100000" fill="hold"/>
                                        <p:tgtEl>
                                          <p:spTgt spid="22"/>
                                        </p:tgtEl>
                                        <p:attrNameLst>
                                          <p:attrName>ppt_x</p:attrName>
                                          <p:attrName>ppt_y</p:attrName>
                                        </p:attrNameLst>
                                      </p:cBhvr>
                                      <p:rCtr x="20143" y="-18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alpha val="11000"/>
          </a:schemeClr>
        </a:soli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9FFB2CF6-A5A9-698E-59CD-34D3A4D949E2}"/>
              </a:ext>
            </a:extLst>
          </p:cNvPr>
          <p:cNvGrpSpPr/>
          <p:nvPr/>
        </p:nvGrpSpPr>
        <p:grpSpPr>
          <a:xfrm>
            <a:off x="9228499" y="0"/>
            <a:ext cx="2963501" cy="6858000"/>
            <a:chOff x="9228499" y="0"/>
            <a:chExt cx="2963501" cy="6858000"/>
          </a:xfrm>
        </p:grpSpPr>
        <p:sp>
          <p:nvSpPr>
            <p:cNvPr id="17" name="Rectangle 16">
              <a:extLst>
                <a:ext uri="{FF2B5EF4-FFF2-40B4-BE49-F238E27FC236}">
                  <a16:creationId xmlns:a16="http://schemas.microsoft.com/office/drawing/2014/main" id="{62D15310-82B6-AD25-C035-70CFB789D8B1}"/>
                </a:ext>
              </a:extLst>
            </p:cNvPr>
            <p:cNvSpPr/>
            <p:nvPr/>
          </p:nvSpPr>
          <p:spPr>
            <a:xfrm>
              <a:off x="9228499" y="0"/>
              <a:ext cx="2963501" cy="6858000"/>
            </a:xfrm>
            <a:prstGeom prst="rect">
              <a:avLst/>
            </a:prstGeom>
            <a:solidFill>
              <a:srgbClr val="65FFE2">
                <a:alpha val="36000"/>
              </a:srgbClr>
            </a:solidFill>
            <a:ln>
              <a:noFill/>
            </a:ln>
            <a:effectLst>
              <a:outerShdw blurRad="190500" sx="106000" sy="106000" algn="ctr" rotWithShape="0">
                <a:srgbClr val="000000">
                  <a:alpha val="91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C1005399-291C-03C2-A1F9-BD2C6EEED2B7}"/>
                </a:ext>
              </a:extLst>
            </p:cNvPr>
            <p:cNvSpPr txBox="1"/>
            <p:nvPr/>
          </p:nvSpPr>
          <p:spPr>
            <a:xfrm>
              <a:off x="9519624" y="2105024"/>
              <a:ext cx="2381250" cy="646331"/>
            </a:xfrm>
            <a:prstGeom prst="rect">
              <a:avLst/>
            </a:prstGeom>
            <a:noFill/>
          </p:spPr>
          <p:txBody>
            <a:bodyPr wrap="square" rtlCol="0">
              <a:spAutoFit/>
            </a:bodyPr>
            <a:lstStyle/>
            <a:p>
              <a:pPr algn="ctr"/>
              <a:r>
                <a:rPr lang="en-US" b="1" dirty="0">
                  <a:solidFill>
                    <a:schemeClr val="bg1"/>
                  </a:solidFill>
                  <a:latin typeface="Arial" panose="020B0604020202020204" pitchFamily="34" charset="0"/>
                  <a:cs typeface="Arial" panose="020B0604020202020204" pitchFamily="34" charset="0"/>
                </a:rPr>
                <a:t>4. KIỂM THỬ CHƯƠNG TRÌNH</a:t>
              </a:r>
            </a:p>
          </p:txBody>
        </p:sp>
        <p:pic>
          <p:nvPicPr>
            <p:cNvPr id="35" name="Picture 34" descr="A white line drawing of a paper with check marks&#10;&#10;Description automatically generated">
              <a:extLst>
                <a:ext uri="{FF2B5EF4-FFF2-40B4-BE49-F238E27FC236}">
                  <a16:creationId xmlns:a16="http://schemas.microsoft.com/office/drawing/2014/main" id="{2569C495-277F-618C-C276-A3B474C943D7}"/>
                </a:ext>
              </a:extLst>
            </p:cNvPr>
            <p:cNvPicPr>
              <a:picLocks noChangeAspect="1"/>
            </p:cNvPicPr>
            <p:nvPr/>
          </p:nvPicPr>
          <p:blipFill rotWithShape="1">
            <a:blip r:embed="rId3">
              <a:extLst>
                <a:ext uri="{28A0092B-C50C-407E-A947-70E740481C1C}">
                  <a14:useLocalDpi xmlns:a14="http://schemas.microsoft.com/office/drawing/2010/main" val="0"/>
                </a:ext>
              </a:extLst>
            </a:blip>
            <a:srcRect l="20001" t="3857" r="19856" b="17714"/>
            <a:stretch/>
          </p:blipFill>
          <p:spPr>
            <a:xfrm>
              <a:off x="10048561" y="3429000"/>
              <a:ext cx="1323375" cy="1725731"/>
            </a:xfrm>
            <a:prstGeom prst="rect">
              <a:avLst/>
            </a:prstGeom>
          </p:spPr>
        </p:pic>
      </p:grpSp>
      <p:grpSp>
        <p:nvGrpSpPr>
          <p:cNvPr id="2" name="Group 1">
            <a:extLst>
              <a:ext uri="{FF2B5EF4-FFF2-40B4-BE49-F238E27FC236}">
                <a16:creationId xmlns:a16="http://schemas.microsoft.com/office/drawing/2014/main" id="{E539F7C7-2B45-73E2-E32E-1EDCF5FB3783}"/>
              </a:ext>
            </a:extLst>
          </p:cNvPr>
          <p:cNvGrpSpPr/>
          <p:nvPr/>
        </p:nvGrpSpPr>
        <p:grpSpPr>
          <a:xfrm>
            <a:off x="6096000" y="0"/>
            <a:ext cx="3132499" cy="6858000"/>
            <a:chOff x="6096000" y="0"/>
            <a:chExt cx="3132499" cy="6858000"/>
          </a:xfrm>
        </p:grpSpPr>
        <p:sp>
          <p:nvSpPr>
            <p:cNvPr id="16" name="Rectangle 15">
              <a:extLst>
                <a:ext uri="{FF2B5EF4-FFF2-40B4-BE49-F238E27FC236}">
                  <a16:creationId xmlns:a16="http://schemas.microsoft.com/office/drawing/2014/main" id="{B39A0B05-3C07-18C5-5C21-971A9FFF7103}"/>
                </a:ext>
              </a:extLst>
            </p:cNvPr>
            <p:cNvSpPr/>
            <p:nvPr/>
          </p:nvSpPr>
          <p:spPr>
            <a:xfrm>
              <a:off x="6096000" y="0"/>
              <a:ext cx="3132499" cy="6858000"/>
            </a:xfrm>
            <a:prstGeom prst="rect">
              <a:avLst/>
            </a:prstGeom>
            <a:solidFill>
              <a:srgbClr val="3BFFDA">
                <a:alpha val="36000"/>
              </a:srgbClr>
            </a:solidFill>
            <a:ln>
              <a:noFill/>
            </a:ln>
            <a:effectLst>
              <a:outerShdw blurRad="190500" sx="106000" sy="106000" algn="ctr" rotWithShape="0">
                <a:srgbClr val="000000">
                  <a:alpha val="91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377EB16A-0F0B-97D8-08A0-036E3417C445}"/>
                </a:ext>
              </a:extLst>
            </p:cNvPr>
            <p:cNvSpPr txBox="1"/>
            <p:nvPr/>
          </p:nvSpPr>
          <p:spPr>
            <a:xfrm>
              <a:off x="6471624" y="2105024"/>
              <a:ext cx="2381250" cy="646331"/>
            </a:xfrm>
            <a:prstGeom prst="rect">
              <a:avLst/>
            </a:prstGeom>
            <a:noFill/>
          </p:spPr>
          <p:txBody>
            <a:bodyPr wrap="square" rtlCol="0">
              <a:spAutoFit/>
            </a:bodyPr>
            <a:lstStyle/>
            <a:p>
              <a:pPr algn="ctr"/>
              <a:r>
                <a:rPr lang="en-US" b="1" dirty="0">
                  <a:solidFill>
                    <a:schemeClr val="bg1"/>
                  </a:solidFill>
                  <a:latin typeface="Arial" panose="020B0604020202020204" pitchFamily="34" charset="0"/>
                  <a:cs typeface="Arial" panose="020B0604020202020204" pitchFamily="34" charset="0"/>
                </a:rPr>
                <a:t>3. CODE CÁC CHỨC NĂNG</a:t>
              </a:r>
            </a:p>
          </p:txBody>
        </p:sp>
        <p:pic>
          <p:nvPicPr>
            <p:cNvPr id="33" name="Picture 32" descr="A black and white image of a computer screen&#10;&#10;Description automatically generated">
              <a:extLst>
                <a:ext uri="{FF2B5EF4-FFF2-40B4-BE49-F238E27FC236}">
                  <a16:creationId xmlns:a16="http://schemas.microsoft.com/office/drawing/2014/main" id="{379958DD-6A50-BAAF-BBC3-CBF3C86F91DE}"/>
                </a:ext>
              </a:extLst>
            </p:cNvPr>
            <p:cNvPicPr>
              <a:picLocks noChangeAspect="1"/>
            </p:cNvPicPr>
            <p:nvPr/>
          </p:nvPicPr>
          <p:blipFill rotWithShape="1">
            <a:blip r:embed="rId4">
              <a:extLst>
                <a:ext uri="{28A0092B-C50C-407E-A947-70E740481C1C}">
                  <a14:useLocalDpi xmlns:a14="http://schemas.microsoft.com/office/drawing/2010/main" val="0"/>
                </a:ext>
              </a:extLst>
            </a:blip>
            <a:srcRect l="6714" t="8000" r="6714" b="22690"/>
            <a:stretch/>
          </p:blipFill>
          <p:spPr>
            <a:xfrm>
              <a:off x="6729777" y="3429000"/>
              <a:ext cx="1864945" cy="1493123"/>
            </a:xfrm>
            <a:prstGeom prst="rect">
              <a:avLst/>
            </a:prstGeom>
          </p:spPr>
        </p:pic>
      </p:grpSp>
      <p:grpSp>
        <p:nvGrpSpPr>
          <p:cNvPr id="29" name="Group 28">
            <a:extLst>
              <a:ext uri="{FF2B5EF4-FFF2-40B4-BE49-F238E27FC236}">
                <a16:creationId xmlns:a16="http://schemas.microsoft.com/office/drawing/2014/main" id="{87059275-50AE-3751-8116-D9AA498CC969}"/>
              </a:ext>
            </a:extLst>
          </p:cNvPr>
          <p:cNvGrpSpPr/>
          <p:nvPr/>
        </p:nvGrpSpPr>
        <p:grpSpPr>
          <a:xfrm>
            <a:off x="2963501" y="0"/>
            <a:ext cx="3132499" cy="6858000"/>
            <a:chOff x="2963501" y="0"/>
            <a:chExt cx="3132499" cy="6858000"/>
          </a:xfrm>
        </p:grpSpPr>
        <p:sp>
          <p:nvSpPr>
            <p:cNvPr id="15" name="Rectangle 14">
              <a:extLst>
                <a:ext uri="{FF2B5EF4-FFF2-40B4-BE49-F238E27FC236}">
                  <a16:creationId xmlns:a16="http://schemas.microsoft.com/office/drawing/2014/main" id="{2C4B25FD-F522-CA47-E47F-DD1EFC0D3899}"/>
                </a:ext>
              </a:extLst>
            </p:cNvPr>
            <p:cNvSpPr/>
            <p:nvPr/>
          </p:nvSpPr>
          <p:spPr>
            <a:xfrm>
              <a:off x="2963501" y="0"/>
              <a:ext cx="3132499" cy="6858000"/>
            </a:xfrm>
            <a:prstGeom prst="rect">
              <a:avLst/>
            </a:prstGeom>
            <a:solidFill>
              <a:srgbClr val="00E2B7">
                <a:alpha val="36000"/>
              </a:srgbClr>
            </a:solidFill>
            <a:ln>
              <a:noFill/>
            </a:ln>
            <a:effectLst>
              <a:outerShdw blurRad="190500" sx="106000" sy="106000" algn="ctr" rotWithShape="0">
                <a:srgbClr val="000000">
                  <a:alpha val="91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D6522BF0-8DC8-0C52-D007-750FEBF4A4E8}"/>
                </a:ext>
              </a:extLst>
            </p:cNvPr>
            <p:cNvSpPr txBox="1"/>
            <p:nvPr/>
          </p:nvSpPr>
          <p:spPr>
            <a:xfrm>
              <a:off x="3339125" y="2105024"/>
              <a:ext cx="2381250" cy="646331"/>
            </a:xfrm>
            <a:prstGeom prst="rect">
              <a:avLst/>
            </a:prstGeom>
            <a:noFill/>
          </p:spPr>
          <p:txBody>
            <a:bodyPr wrap="square" rtlCol="0">
              <a:spAutoFit/>
            </a:bodyPr>
            <a:lstStyle/>
            <a:p>
              <a:pPr algn="ctr"/>
              <a:r>
                <a:rPr lang="en-US" b="1" dirty="0">
                  <a:solidFill>
                    <a:schemeClr val="bg1"/>
                  </a:solidFill>
                  <a:latin typeface="Arial" panose="020B0604020202020204" pitchFamily="34" charset="0"/>
                  <a:cs typeface="Arial" panose="020B0604020202020204" pitchFamily="34" charset="0"/>
                </a:rPr>
                <a:t>2. THIẾT KẾ GIAO DIỆN</a:t>
              </a:r>
            </a:p>
          </p:txBody>
        </p:sp>
        <p:pic>
          <p:nvPicPr>
            <p:cNvPr id="28" name="Picture 27" descr="A white line drawing of a pencil and ruler&#10;&#10;Description automatically generated">
              <a:extLst>
                <a:ext uri="{FF2B5EF4-FFF2-40B4-BE49-F238E27FC236}">
                  <a16:creationId xmlns:a16="http://schemas.microsoft.com/office/drawing/2014/main" id="{383AB305-0ECC-590C-CF9A-1C13CE0197E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48731" y="3429000"/>
              <a:ext cx="1628775" cy="1628775"/>
            </a:xfrm>
            <a:prstGeom prst="rect">
              <a:avLst/>
            </a:prstGeom>
          </p:spPr>
        </p:pic>
      </p:grpSp>
      <p:grpSp>
        <p:nvGrpSpPr>
          <p:cNvPr id="26" name="Group 25">
            <a:extLst>
              <a:ext uri="{FF2B5EF4-FFF2-40B4-BE49-F238E27FC236}">
                <a16:creationId xmlns:a16="http://schemas.microsoft.com/office/drawing/2014/main" id="{B613307F-0326-8A3C-A4D4-53B47B3EB991}"/>
              </a:ext>
            </a:extLst>
          </p:cNvPr>
          <p:cNvGrpSpPr/>
          <p:nvPr/>
        </p:nvGrpSpPr>
        <p:grpSpPr>
          <a:xfrm>
            <a:off x="-1" y="0"/>
            <a:ext cx="2961555" cy="6858000"/>
            <a:chOff x="-1" y="0"/>
            <a:chExt cx="2961555" cy="6858000"/>
          </a:xfrm>
        </p:grpSpPr>
        <p:sp>
          <p:nvSpPr>
            <p:cNvPr id="10" name="Rectangle 9">
              <a:extLst>
                <a:ext uri="{FF2B5EF4-FFF2-40B4-BE49-F238E27FC236}">
                  <a16:creationId xmlns:a16="http://schemas.microsoft.com/office/drawing/2014/main" id="{000BC5F5-47EE-59A8-98D9-A9AFF80CD356}"/>
                </a:ext>
              </a:extLst>
            </p:cNvPr>
            <p:cNvSpPr/>
            <p:nvPr/>
          </p:nvSpPr>
          <p:spPr>
            <a:xfrm>
              <a:off x="-1" y="0"/>
              <a:ext cx="2961555" cy="6858000"/>
            </a:xfrm>
            <a:prstGeom prst="rect">
              <a:avLst/>
            </a:prstGeom>
            <a:solidFill>
              <a:srgbClr val="00C8A2">
                <a:alpha val="36000"/>
              </a:srgbClr>
            </a:solidFill>
            <a:ln>
              <a:noFill/>
            </a:ln>
            <a:effectLst>
              <a:outerShdw blurRad="190500" sx="106000" sy="106000" algn="ctr" rotWithShape="0">
                <a:srgbClr val="000000">
                  <a:alpha val="91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18" name="TextBox 17">
              <a:extLst>
                <a:ext uri="{FF2B5EF4-FFF2-40B4-BE49-F238E27FC236}">
                  <a16:creationId xmlns:a16="http://schemas.microsoft.com/office/drawing/2014/main" id="{978C6B3E-1901-70DD-8CF7-8AB420A3720B}"/>
                </a:ext>
              </a:extLst>
            </p:cNvPr>
            <p:cNvSpPr txBox="1"/>
            <p:nvPr/>
          </p:nvSpPr>
          <p:spPr>
            <a:xfrm>
              <a:off x="290151" y="2105025"/>
              <a:ext cx="2381250" cy="646331"/>
            </a:xfrm>
            <a:prstGeom prst="rect">
              <a:avLst/>
            </a:prstGeom>
            <a:noFill/>
          </p:spPr>
          <p:txBody>
            <a:bodyPr wrap="square" rtlCol="0">
              <a:spAutoFit/>
            </a:bodyPr>
            <a:lstStyle/>
            <a:p>
              <a:pPr algn="ctr"/>
              <a:r>
                <a:rPr lang="en-US" b="1" dirty="0">
                  <a:solidFill>
                    <a:schemeClr val="bg1"/>
                  </a:solidFill>
                  <a:latin typeface="Arial" panose="020B0604020202020204" pitchFamily="34" charset="0"/>
                  <a:cs typeface="Arial" panose="020B0604020202020204" pitchFamily="34" charset="0"/>
                </a:rPr>
                <a:t>1. THIẾT KẾ CƠ SỞ DỮ LIỆU</a:t>
              </a:r>
            </a:p>
          </p:txBody>
        </p:sp>
        <p:pic>
          <p:nvPicPr>
            <p:cNvPr id="25" name="Picture 24" descr="A black and white logo&#10;&#10;Description automatically generated">
              <a:extLst>
                <a:ext uri="{FF2B5EF4-FFF2-40B4-BE49-F238E27FC236}">
                  <a16:creationId xmlns:a16="http://schemas.microsoft.com/office/drawing/2014/main" id="{7778188B-E10F-BA52-1460-308CCD43725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8126" y="3429000"/>
              <a:ext cx="1425300" cy="1725731"/>
            </a:xfrm>
            <a:prstGeom prst="rect">
              <a:avLst/>
            </a:prstGeom>
          </p:spPr>
        </p:pic>
      </p:grpSp>
    </p:spTree>
    <p:extLst>
      <p:ext uri="{BB962C8B-B14F-4D97-AF65-F5344CB8AC3E}">
        <p14:creationId xmlns:p14="http://schemas.microsoft.com/office/powerpoint/2010/main" val="23251268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2">
            <a:extLst>
              <a:ext uri="{FF2B5EF4-FFF2-40B4-BE49-F238E27FC236}">
                <a16:creationId xmlns:a16="http://schemas.microsoft.com/office/drawing/2014/main" id="{C54917BE-7559-DDDA-3B20-E91E69C8C6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3" name="图片 4" descr="图片包含 物体&#10;&#10;自动生成的说明">
            <a:extLst>
              <a:ext uri="{FF2B5EF4-FFF2-40B4-BE49-F238E27FC236}">
                <a16:creationId xmlns:a16="http://schemas.microsoft.com/office/drawing/2014/main" id="{4A5A828D-CF5A-FAF0-64AA-CBF58943EFB9}"/>
              </a:ext>
            </a:extLst>
          </p:cNvPr>
          <p:cNvPicPr>
            <a:picLocks noChangeAspect="1"/>
          </p:cNvPicPr>
          <p:nvPr/>
        </p:nvPicPr>
        <p:blipFill rotWithShape="1">
          <a:blip r:embed="rId3">
            <a:extLst>
              <a:ext uri="{28A0092B-C50C-407E-A947-70E740481C1C}">
                <a14:useLocalDpi xmlns:a14="http://schemas.microsoft.com/office/drawing/2010/main" val="0"/>
              </a:ext>
            </a:extLst>
          </a:blip>
          <a:srcRect l="57560" r="7513" b="11860"/>
          <a:stretch/>
        </p:blipFill>
        <p:spPr>
          <a:xfrm>
            <a:off x="6416375" y="0"/>
            <a:ext cx="5483061" cy="5044572"/>
          </a:xfrm>
          <a:prstGeom prst="rect">
            <a:avLst/>
          </a:prstGeom>
        </p:spPr>
      </p:pic>
      <p:pic>
        <p:nvPicPr>
          <p:cNvPr id="4" name="图片 6" descr="图片包含 物体&#10;&#10;自动生成的说明">
            <a:extLst>
              <a:ext uri="{FF2B5EF4-FFF2-40B4-BE49-F238E27FC236}">
                <a16:creationId xmlns:a16="http://schemas.microsoft.com/office/drawing/2014/main" id="{A3463378-113F-A305-F4A6-CDF0A3823F49}"/>
              </a:ext>
            </a:extLst>
          </p:cNvPr>
          <p:cNvPicPr>
            <a:picLocks noChangeAspect="1"/>
          </p:cNvPicPr>
          <p:nvPr/>
        </p:nvPicPr>
        <p:blipFill rotWithShape="1">
          <a:blip r:embed="rId3">
            <a:extLst>
              <a:ext uri="{28A0092B-C50C-407E-A947-70E740481C1C}">
                <a14:useLocalDpi xmlns:a14="http://schemas.microsoft.com/office/drawing/2010/main" val="0"/>
              </a:ext>
            </a:extLst>
          </a:blip>
          <a:srcRect l="40687" t="81502" r="50538" b="7846"/>
          <a:stretch/>
        </p:blipFill>
        <p:spPr>
          <a:xfrm flipH="1">
            <a:off x="88991" y="2856666"/>
            <a:ext cx="8436508" cy="4001334"/>
          </a:xfrm>
          <a:prstGeom prst="rect">
            <a:avLst/>
          </a:prstGeom>
        </p:spPr>
      </p:pic>
      <p:sp>
        <p:nvSpPr>
          <p:cNvPr id="5" name="TextBox 8">
            <a:extLst>
              <a:ext uri="{FF2B5EF4-FFF2-40B4-BE49-F238E27FC236}">
                <a16:creationId xmlns:a16="http://schemas.microsoft.com/office/drawing/2014/main" id="{6D9269F2-0FEB-1A6D-4656-678E16D3F338}"/>
              </a:ext>
            </a:extLst>
          </p:cNvPr>
          <p:cNvSpPr txBox="1"/>
          <p:nvPr/>
        </p:nvSpPr>
        <p:spPr>
          <a:xfrm>
            <a:off x="3864528" y="2856666"/>
            <a:ext cx="7655893" cy="1327220"/>
          </a:xfrm>
          <a:prstGeom prst="rect">
            <a:avLst/>
          </a:prstGeom>
          <a:noFill/>
        </p:spPr>
        <p:txBody>
          <a:bodyPr wrap="square" lIns="95185" tIns="47592" rIns="95185" bIns="47592" rtlCol="0">
            <a:spAutoFit/>
          </a:bodyPr>
          <a:lstStyle/>
          <a:p>
            <a:pPr algn="just"/>
            <a:r>
              <a:rPr lang="en-US" altLang="zh-CN" sz="40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GIỚI THIỆU CÁC KIẾN THỨC MÔN HỌC ĐỂ GIẢI QUYẾT ĐỀ TÀI</a:t>
            </a:r>
          </a:p>
        </p:txBody>
      </p:sp>
      <p:sp>
        <p:nvSpPr>
          <p:cNvPr id="6" name="文本框 10">
            <a:extLst>
              <a:ext uri="{FF2B5EF4-FFF2-40B4-BE49-F238E27FC236}">
                <a16:creationId xmlns:a16="http://schemas.microsoft.com/office/drawing/2014/main" id="{161B58AF-0B62-1915-9AF7-B49FB5717296}"/>
              </a:ext>
            </a:extLst>
          </p:cNvPr>
          <p:cNvSpPr txBox="1"/>
          <p:nvPr/>
        </p:nvSpPr>
        <p:spPr>
          <a:xfrm>
            <a:off x="1722870" y="2467799"/>
            <a:ext cx="3228766" cy="1871603"/>
          </a:xfrm>
          <a:prstGeom prst="rect">
            <a:avLst/>
          </a:prstGeom>
          <a:noFill/>
        </p:spPr>
        <p:txBody>
          <a:bodyPr wrap="square" rtlCol="0">
            <a:spAutoFit/>
          </a:bodyPr>
          <a:lstStyle/>
          <a:p>
            <a:r>
              <a:rPr lang="en-US" altLang="zh-CN" sz="11562">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05</a:t>
            </a:r>
            <a:endParaRPr lang="zh-CN" altLang="en-US" sz="11562">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endParaRPr>
          </a:p>
        </p:txBody>
      </p:sp>
      <p:cxnSp>
        <p:nvCxnSpPr>
          <p:cNvPr id="7" name="直接连接符 11">
            <a:extLst>
              <a:ext uri="{FF2B5EF4-FFF2-40B4-BE49-F238E27FC236}">
                <a16:creationId xmlns:a16="http://schemas.microsoft.com/office/drawing/2014/main" id="{363B8C32-B4C9-3E9F-5295-5EF773E12B59}"/>
              </a:ext>
            </a:extLst>
          </p:cNvPr>
          <p:cNvCxnSpPr>
            <a:cxnSpLocks/>
          </p:cNvCxnSpPr>
          <p:nvPr/>
        </p:nvCxnSpPr>
        <p:spPr>
          <a:xfrm flipH="1">
            <a:off x="3284774" y="2704115"/>
            <a:ext cx="579754" cy="139897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16871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1000"/>
                                        <p:tgtEl>
                                          <p:spTgt spid="6"/>
                                        </p:tgtEl>
                                      </p:cBhvr>
                                    </p:animEffect>
                                    <p:anim calcmode="lin" valueType="num">
                                      <p:cBhvr>
                                        <p:cTn id="14" dur="1000" fill="hold"/>
                                        <p:tgtEl>
                                          <p:spTgt spid="6"/>
                                        </p:tgtEl>
                                        <p:attrNameLst>
                                          <p:attrName>ppt_x</p:attrName>
                                        </p:attrNameLst>
                                      </p:cBhvr>
                                      <p:tavLst>
                                        <p:tav tm="0">
                                          <p:val>
                                            <p:strVal val="#ppt_x"/>
                                          </p:val>
                                        </p:tav>
                                        <p:tav tm="100000">
                                          <p:val>
                                            <p:strVal val="#ppt_x"/>
                                          </p:val>
                                        </p:tav>
                                      </p:tavLst>
                                    </p:anim>
                                    <p:anim calcmode="lin" valueType="num">
                                      <p:cBhvr>
                                        <p:cTn id="15"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wipe(up)">
                                      <p:cBhvr>
                                        <p:cTn id="20" dur="500"/>
                                        <p:tgtEl>
                                          <p:spTgt spid="7"/>
                                        </p:tgtEl>
                                      </p:cBhvr>
                                    </p:animEffect>
                                  </p:childTnLst>
                                </p:cTn>
                              </p:par>
                            </p:childTnLst>
                          </p:cTn>
                        </p:par>
                        <p:par>
                          <p:cTn id="21" fill="hold">
                            <p:stCondLst>
                              <p:cond delay="500"/>
                            </p:stCondLst>
                            <p:childTnLst>
                              <p:par>
                                <p:cTn id="22" presetID="16" presetClass="entr" presetSubtype="21" fill="hold" grpId="0" nodeType="after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barn(inVertical)">
                                      <p:cBhvr>
                                        <p:cTn id="2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Freeform: Shape 16">
            <a:extLst>
              <a:ext uri="{FF2B5EF4-FFF2-40B4-BE49-F238E27FC236}">
                <a16:creationId xmlns:a16="http://schemas.microsoft.com/office/drawing/2014/main" id="{8DAAB828-02C8-4111-AC14-FF5ACEDDFE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7" y="0"/>
            <a:ext cx="8797955" cy="6858000"/>
          </a:xfrm>
          <a:custGeom>
            <a:avLst/>
            <a:gdLst>
              <a:gd name="connsiteX0" fmla="*/ 1951386 w 8751613"/>
              <a:gd name="connsiteY0" fmla="*/ 0 h 6858000"/>
              <a:gd name="connsiteX1" fmla="*/ 6808636 w 8751613"/>
              <a:gd name="connsiteY1" fmla="*/ 0 h 6858000"/>
              <a:gd name="connsiteX2" fmla="*/ 6972292 w 8751613"/>
              <a:gd name="connsiteY2" fmla="*/ 272824 h 6858000"/>
              <a:gd name="connsiteX3" fmla="*/ 8684358 w 8751613"/>
              <a:gd name="connsiteY3" fmla="*/ 3126935 h 6858000"/>
              <a:gd name="connsiteX4" fmla="*/ 8684358 w 8751613"/>
              <a:gd name="connsiteY4" fmla="*/ 3731065 h 6858000"/>
              <a:gd name="connsiteX5" fmla="*/ 6813619 w 8751613"/>
              <a:gd name="connsiteY5" fmla="*/ 6849692 h 6858000"/>
              <a:gd name="connsiteX6" fmla="*/ 6808636 w 8751613"/>
              <a:gd name="connsiteY6" fmla="*/ 6858000 h 6858000"/>
              <a:gd name="connsiteX7" fmla="*/ 1951386 w 8751613"/>
              <a:gd name="connsiteY7" fmla="*/ 6858000 h 6858000"/>
              <a:gd name="connsiteX8" fmla="*/ 1787729 w 8751613"/>
              <a:gd name="connsiteY8" fmla="*/ 6585176 h 6858000"/>
              <a:gd name="connsiteX9" fmla="*/ 75663 w 8751613"/>
              <a:gd name="connsiteY9" fmla="*/ 3731065 h 6858000"/>
              <a:gd name="connsiteX10" fmla="*/ 75663 w 8751613"/>
              <a:gd name="connsiteY10" fmla="*/ 3126935 h 6858000"/>
              <a:gd name="connsiteX11" fmla="*/ 1946402 w 8751613"/>
              <a:gd name="connsiteY11" fmla="*/ 830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751613" h="6858000">
                <a:moveTo>
                  <a:pt x="1951386" y="0"/>
                </a:moveTo>
                <a:lnTo>
                  <a:pt x="6808636" y="0"/>
                </a:lnTo>
                <a:lnTo>
                  <a:pt x="6972292" y="272824"/>
                </a:lnTo>
                <a:cubicBezTo>
                  <a:pt x="8684358" y="3126935"/>
                  <a:pt x="8684358" y="3126935"/>
                  <a:pt x="8684358" y="3126935"/>
                </a:cubicBezTo>
                <a:cubicBezTo>
                  <a:pt x="8774032" y="3299544"/>
                  <a:pt x="8774032" y="3558457"/>
                  <a:pt x="8684358" y="3731065"/>
                </a:cubicBezTo>
                <a:cubicBezTo>
                  <a:pt x="7154297" y="6281764"/>
                  <a:pt x="6867411" y="6760019"/>
                  <a:pt x="6813619" y="6849692"/>
                </a:cubicBezTo>
                <a:lnTo>
                  <a:pt x="6808636" y="6858000"/>
                </a:lnTo>
                <a:lnTo>
                  <a:pt x="1951386" y="6858000"/>
                </a:lnTo>
                <a:lnTo>
                  <a:pt x="1787729" y="6585176"/>
                </a:lnTo>
                <a:cubicBezTo>
                  <a:pt x="75663" y="3731065"/>
                  <a:pt x="75663" y="3731065"/>
                  <a:pt x="75663" y="3731065"/>
                </a:cubicBezTo>
                <a:cubicBezTo>
                  <a:pt x="-25220" y="3558457"/>
                  <a:pt x="-25220" y="3299544"/>
                  <a:pt x="75663" y="3126935"/>
                </a:cubicBezTo>
                <a:cubicBezTo>
                  <a:pt x="1605724" y="576237"/>
                  <a:pt x="1892611" y="97981"/>
                  <a:pt x="1946402" y="8308"/>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9" name="Group 18">
            <a:extLst>
              <a:ext uri="{FF2B5EF4-FFF2-40B4-BE49-F238E27FC236}">
                <a16:creationId xmlns:a16="http://schemas.microsoft.com/office/drawing/2014/main" id="{C32D4553-E775-4F16-9A6F-FED8D166A5B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160561" y="1075188"/>
            <a:ext cx="1562267" cy="1172973"/>
            <a:chOff x="9160561" y="1000124"/>
            <a:chExt cx="1562267" cy="1172973"/>
          </a:xfrm>
        </p:grpSpPr>
        <p:sp>
          <p:nvSpPr>
            <p:cNvPr id="20" name="Freeform 5">
              <a:extLst>
                <a:ext uri="{FF2B5EF4-FFF2-40B4-BE49-F238E27FC236}">
                  <a16:creationId xmlns:a16="http://schemas.microsoft.com/office/drawing/2014/main" id="{50F864A1-23CF-4954-887F-3C4458622A6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160561" y="1348782"/>
              <a:ext cx="935037" cy="8243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21" name="Freeform 5">
              <a:extLst>
                <a:ext uri="{FF2B5EF4-FFF2-40B4-BE49-F238E27FC236}">
                  <a16:creationId xmlns:a16="http://schemas.microsoft.com/office/drawing/2014/main" id="{8D313E8C-7457-407E-BDA5-EACA44D3824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960661" y="1000124"/>
              <a:ext cx="762167" cy="6719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grpSp>
      <p:grpSp>
        <p:nvGrpSpPr>
          <p:cNvPr id="24" name="Group 23">
            <a:extLst>
              <a:ext uri="{FF2B5EF4-FFF2-40B4-BE49-F238E27FC236}">
                <a16:creationId xmlns:a16="http://schemas.microsoft.com/office/drawing/2014/main" id="{A1BCE8E1-D8FA-3747-765B-F6D824E4F5A4}"/>
              </a:ext>
            </a:extLst>
          </p:cNvPr>
          <p:cNvGrpSpPr/>
          <p:nvPr/>
        </p:nvGrpSpPr>
        <p:grpSpPr>
          <a:xfrm>
            <a:off x="2316481" y="2987906"/>
            <a:ext cx="5498268" cy="881170"/>
            <a:chOff x="2316481" y="2987906"/>
            <a:chExt cx="5498268" cy="881170"/>
          </a:xfrm>
        </p:grpSpPr>
        <p:sp>
          <p:nvSpPr>
            <p:cNvPr id="5" name="TextBox 42">
              <a:extLst>
                <a:ext uri="{FF2B5EF4-FFF2-40B4-BE49-F238E27FC236}">
                  <a16:creationId xmlns:a16="http://schemas.microsoft.com/office/drawing/2014/main" id="{0D80042D-61E3-C267-574B-622A2F4CE173}"/>
                </a:ext>
              </a:extLst>
            </p:cNvPr>
            <p:cNvSpPr txBox="1"/>
            <p:nvPr/>
          </p:nvSpPr>
          <p:spPr>
            <a:xfrm>
              <a:off x="2316481" y="2987906"/>
              <a:ext cx="894339" cy="881170"/>
            </a:xfrm>
            <a:prstGeom prst="rect">
              <a:avLst/>
            </a:prstGeom>
            <a:noFill/>
          </p:spPr>
          <p:txBody>
            <a:bodyPr wrap="none" anchor="ctr">
              <a:noAutofit/>
            </a:bodyPr>
            <a:lstStyle/>
            <a:p>
              <a:pPr algn="ctr" defTabSz="1170432">
                <a:spcAft>
                  <a:spcPts val="600"/>
                </a:spcAft>
              </a:pPr>
              <a:r>
                <a:rPr lang="en-US" altLang="zh-CN" sz="4480" b="1" kern="1200">
                  <a:gradFill>
                    <a:gsLst>
                      <a:gs pos="28000">
                        <a:schemeClr val="accent1"/>
                      </a:gs>
                      <a:gs pos="45500">
                        <a:schemeClr val="bg1"/>
                      </a:gs>
                      <a:gs pos="64000">
                        <a:schemeClr val="accent2">
                          <a:lumMod val="60000"/>
                          <a:lumOff val="40000"/>
                        </a:schemeClr>
                      </a:gs>
                    </a:gsLst>
                    <a:lin ang="8100000" scaled="1"/>
                  </a:gradFill>
                  <a:latin typeface="Times New Roman" panose="020206030504050203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rPr>
                <a:t>02</a:t>
              </a:r>
              <a:endParaRPr lang="en-US" altLang="zh-CN" sz="3500">
                <a:solidFill>
                  <a:schemeClr val="bg1"/>
                </a:solidFill>
                <a:latin typeface="Cambria" panose="02040503050406030204" pitchFamily="18" charset="0"/>
                <a:ea typeface="Cambria" panose="02040503050406030204" pitchFamily="18" charset="0"/>
                <a:sym typeface="Noto Sans S Chinese Light" panose="020B0300000000000000" pitchFamily="34" charset="-122"/>
              </a:endParaRPr>
            </a:p>
          </p:txBody>
        </p:sp>
        <p:sp>
          <p:nvSpPr>
            <p:cNvPr id="6" name="TextBox 44">
              <a:extLst>
                <a:ext uri="{FF2B5EF4-FFF2-40B4-BE49-F238E27FC236}">
                  <a16:creationId xmlns:a16="http://schemas.microsoft.com/office/drawing/2014/main" id="{8F84B1BE-6C33-59F0-D8B0-FE9A24FE7C06}"/>
                </a:ext>
              </a:extLst>
            </p:cNvPr>
            <p:cNvSpPr txBox="1"/>
            <p:nvPr/>
          </p:nvSpPr>
          <p:spPr>
            <a:xfrm>
              <a:off x="2882174" y="3024818"/>
              <a:ext cx="4932575" cy="764277"/>
            </a:xfrm>
            <a:prstGeom prst="rect">
              <a:avLst/>
            </a:prstGeom>
            <a:noFill/>
          </p:spPr>
          <p:txBody>
            <a:bodyPr wrap="none" lIns="466088" tIns="0" rIns="0" bIns="0" anchor="ctr" anchorCtr="0">
              <a:normAutofit/>
            </a:bodyPr>
            <a:lstStyle/>
            <a:p>
              <a:pPr defTabSz="1170432">
                <a:spcAft>
                  <a:spcPts val="600"/>
                </a:spcAft>
              </a:pPr>
              <a:r>
                <a:rPr lang="en-US" altLang="zh-CN" sz="3840" kern="12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CÁC CẤU TRÚC SỬ DỤNG</a:t>
              </a:r>
              <a:endParaRPr lang="zh-CN" altLang="en-US" sz="3000">
                <a:solidFill>
                  <a:schemeClr val="bg1"/>
                </a:solidFill>
                <a:latin typeface="Cambria" panose="020405030504060302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endParaRPr>
            </a:p>
          </p:txBody>
        </p:sp>
      </p:grpSp>
      <p:grpSp>
        <p:nvGrpSpPr>
          <p:cNvPr id="25" name="Group 24">
            <a:extLst>
              <a:ext uri="{FF2B5EF4-FFF2-40B4-BE49-F238E27FC236}">
                <a16:creationId xmlns:a16="http://schemas.microsoft.com/office/drawing/2014/main" id="{27E3EAB2-638A-B3CF-A8A6-F47DD9337132}"/>
              </a:ext>
            </a:extLst>
          </p:cNvPr>
          <p:cNvGrpSpPr/>
          <p:nvPr/>
        </p:nvGrpSpPr>
        <p:grpSpPr>
          <a:xfrm>
            <a:off x="2316481" y="3904701"/>
            <a:ext cx="5465005" cy="881171"/>
            <a:chOff x="2316481" y="3904701"/>
            <a:chExt cx="5465005" cy="881171"/>
          </a:xfrm>
        </p:grpSpPr>
        <p:sp>
          <p:nvSpPr>
            <p:cNvPr id="8" name="TextBox 47">
              <a:extLst>
                <a:ext uri="{FF2B5EF4-FFF2-40B4-BE49-F238E27FC236}">
                  <a16:creationId xmlns:a16="http://schemas.microsoft.com/office/drawing/2014/main" id="{93669F05-C393-A335-7C94-91517DED3BB5}"/>
                </a:ext>
              </a:extLst>
            </p:cNvPr>
            <p:cNvSpPr txBox="1"/>
            <p:nvPr/>
          </p:nvSpPr>
          <p:spPr>
            <a:xfrm>
              <a:off x="2316481" y="3904701"/>
              <a:ext cx="912298" cy="881171"/>
            </a:xfrm>
            <a:prstGeom prst="rect">
              <a:avLst/>
            </a:prstGeom>
            <a:noFill/>
          </p:spPr>
          <p:txBody>
            <a:bodyPr wrap="none" anchor="ctr">
              <a:noAutofit/>
            </a:bodyPr>
            <a:lstStyle/>
            <a:p>
              <a:pPr algn="ctr" defTabSz="1170432">
                <a:spcAft>
                  <a:spcPts val="600"/>
                </a:spcAft>
              </a:pPr>
              <a:r>
                <a:rPr lang="en-US" altLang="zh-CN" sz="4480" b="1" kern="1200">
                  <a:gradFill>
                    <a:gsLst>
                      <a:gs pos="28000">
                        <a:schemeClr val="accent1"/>
                      </a:gs>
                      <a:gs pos="45500">
                        <a:schemeClr val="bg1"/>
                      </a:gs>
                      <a:gs pos="64000">
                        <a:schemeClr val="accent2">
                          <a:lumMod val="60000"/>
                          <a:lumOff val="40000"/>
                        </a:schemeClr>
                      </a:gs>
                    </a:gsLst>
                    <a:lin ang="8100000" scaled="1"/>
                  </a:gradFill>
                  <a:latin typeface="Times New Roman" panose="020206030504050203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rPr>
                <a:t>03</a:t>
              </a:r>
              <a:endParaRPr lang="en-US" altLang="zh-CN" sz="3500">
                <a:solidFill>
                  <a:schemeClr val="bg1"/>
                </a:solidFill>
                <a:latin typeface="Cambria" panose="02040503050406030204" pitchFamily="18" charset="0"/>
                <a:ea typeface="Cambria" panose="02040503050406030204" pitchFamily="18" charset="0"/>
                <a:sym typeface="Noto Sans S Chinese Light" panose="020B0300000000000000" pitchFamily="34" charset="-122"/>
              </a:endParaRPr>
            </a:p>
          </p:txBody>
        </p:sp>
        <p:sp>
          <p:nvSpPr>
            <p:cNvPr id="9" name="TextBox 49">
              <a:extLst>
                <a:ext uri="{FF2B5EF4-FFF2-40B4-BE49-F238E27FC236}">
                  <a16:creationId xmlns:a16="http://schemas.microsoft.com/office/drawing/2014/main" id="{35AD6DCA-9243-A44F-0B4A-403586A79EEC}"/>
                </a:ext>
              </a:extLst>
            </p:cNvPr>
            <p:cNvSpPr txBox="1"/>
            <p:nvPr/>
          </p:nvSpPr>
          <p:spPr>
            <a:xfrm>
              <a:off x="2848913" y="3985543"/>
              <a:ext cx="4932573" cy="701108"/>
            </a:xfrm>
            <a:prstGeom prst="rect">
              <a:avLst/>
            </a:prstGeom>
            <a:noFill/>
          </p:spPr>
          <p:txBody>
            <a:bodyPr wrap="none" lIns="466088" tIns="0" rIns="0" bIns="0" anchor="ctr" anchorCtr="0">
              <a:noAutofit/>
            </a:bodyPr>
            <a:lstStyle/>
            <a:p>
              <a:pPr defTabSz="1170432">
                <a:spcAft>
                  <a:spcPts val="600"/>
                </a:spcAft>
              </a:pPr>
              <a:r>
                <a:rPr lang="en-US" altLang="zh-CN" sz="3840" kern="12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CÁC THUẬN TOÁN SỬ DỤNG</a:t>
              </a:r>
              <a:endParaRPr lang="en-US" altLang="zh-CN" sz="30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endParaRPr>
            </a:p>
          </p:txBody>
        </p:sp>
      </p:grpSp>
      <p:grpSp>
        <p:nvGrpSpPr>
          <p:cNvPr id="23" name="Group 22">
            <a:extLst>
              <a:ext uri="{FF2B5EF4-FFF2-40B4-BE49-F238E27FC236}">
                <a16:creationId xmlns:a16="http://schemas.microsoft.com/office/drawing/2014/main" id="{A8E077F3-8DFC-E28D-667C-CFDC8FD23687}"/>
              </a:ext>
            </a:extLst>
          </p:cNvPr>
          <p:cNvGrpSpPr/>
          <p:nvPr/>
        </p:nvGrpSpPr>
        <p:grpSpPr>
          <a:xfrm>
            <a:off x="2323445" y="2072127"/>
            <a:ext cx="4148453" cy="968761"/>
            <a:chOff x="2323445" y="2072127"/>
            <a:chExt cx="4148453" cy="968761"/>
          </a:xfrm>
        </p:grpSpPr>
        <p:sp>
          <p:nvSpPr>
            <p:cNvPr id="11" name="TextBox 37">
              <a:extLst>
                <a:ext uri="{FF2B5EF4-FFF2-40B4-BE49-F238E27FC236}">
                  <a16:creationId xmlns:a16="http://schemas.microsoft.com/office/drawing/2014/main" id="{747DDB41-8A49-EB20-980E-1BBB8D7F5773}"/>
                </a:ext>
              </a:extLst>
            </p:cNvPr>
            <p:cNvSpPr txBox="1"/>
            <p:nvPr/>
          </p:nvSpPr>
          <p:spPr>
            <a:xfrm>
              <a:off x="2323445" y="2072127"/>
              <a:ext cx="948400" cy="968761"/>
            </a:xfrm>
            <a:prstGeom prst="rect">
              <a:avLst/>
            </a:prstGeom>
            <a:noFill/>
          </p:spPr>
          <p:txBody>
            <a:bodyPr wrap="none" anchor="ctr">
              <a:noAutofit/>
            </a:bodyPr>
            <a:lstStyle/>
            <a:p>
              <a:pPr algn="ctr" defTabSz="1170432">
                <a:spcAft>
                  <a:spcPts val="600"/>
                </a:spcAft>
              </a:pPr>
              <a:r>
                <a:rPr lang="en-US" altLang="zh-CN" sz="4480" b="1" kern="1200">
                  <a:gradFill>
                    <a:gsLst>
                      <a:gs pos="28000">
                        <a:schemeClr val="accent1"/>
                      </a:gs>
                      <a:gs pos="45500">
                        <a:schemeClr val="bg1"/>
                      </a:gs>
                      <a:gs pos="64000">
                        <a:schemeClr val="accent2">
                          <a:lumMod val="60000"/>
                          <a:lumOff val="40000"/>
                        </a:schemeClr>
                      </a:gs>
                    </a:gsLst>
                    <a:lin ang="8100000" scaled="1"/>
                  </a:gradFill>
                  <a:latin typeface="Times New Roman" panose="020206030504050203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rPr>
                <a:t>01</a:t>
              </a:r>
              <a:endParaRPr lang="en-US" altLang="zh-CN" sz="3500">
                <a:solidFill>
                  <a:schemeClr val="bg1"/>
                </a:solidFill>
                <a:latin typeface="Cambria" panose="02040503050406030204" pitchFamily="18" charset="0"/>
                <a:ea typeface="Cambria" panose="02040503050406030204" pitchFamily="18" charset="0"/>
                <a:sym typeface="Noto Sans S Chinese Light" panose="020B0300000000000000" pitchFamily="34" charset="-122"/>
              </a:endParaRPr>
            </a:p>
          </p:txBody>
        </p:sp>
        <p:sp>
          <p:nvSpPr>
            <p:cNvPr id="12" name="TextBox 39">
              <a:extLst>
                <a:ext uri="{FF2B5EF4-FFF2-40B4-BE49-F238E27FC236}">
                  <a16:creationId xmlns:a16="http://schemas.microsoft.com/office/drawing/2014/main" id="{CD71C264-BC6D-28B6-3359-5474CD128C22}"/>
                </a:ext>
              </a:extLst>
            </p:cNvPr>
            <p:cNvSpPr txBox="1"/>
            <p:nvPr/>
          </p:nvSpPr>
          <p:spPr>
            <a:xfrm>
              <a:off x="2836359" y="2110171"/>
              <a:ext cx="3635539" cy="849603"/>
            </a:xfrm>
            <a:prstGeom prst="rect">
              <a:avLst/>
            </a:prstGeom>
            <a:noFill/>
          </p:spPr>
          <p:txBody>
            <a:bodyPr wrap="none" lIns="466088" tIns="0" rIns="0" bIns="0" anchor="ctr" anchorCtr="0">
              <a:normAutofit/>
            </a:bodyPr>
            <a:lstStyle/>
            <a:p>
              <a:pPr defTabSz="1170432">
                <a:spcAft>
                  <a:spcPts val="600"/>
                </a:spcAft>
              </a:pPr>
              <a:r>
                <a:rPr lang="en-US" altLang="zh-CN" sz="3840" kern="12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CÁC  ĐỐI TƯỢNG ĐIỀU KHIỂN</a:t>
              </a:r>
              <a:endParaRPr lang="zh-CN" altLang="en-US" sz="3000">
                <a:solidFill>
                  <a:schemeClr val="bg1"/>
                </a:solidFill>
                <a:latin typeface="Cambria" panose="02040503050406030204" pitchFamily="18" charset="0"/>
                <a:ea typeface="Noto Sans S Chinese Light" panose="020B0300000000000000"/>
                <a:cs typeface="Times New Roman" panose="02020603050405020304" pitchFamily="18" charset="0"/>
                <a:sym typeface="Noto Sans S Chinese Light" panose="020B0300000000000000" pitchFamily="34" charset="-122"/>
              </a:endParaRPr>
            </a:p>
          </p:txBody>
        </p:sp>
      </p:grpSp>
    </p:spTree>
    <p:extLst>
      <p:ext uri="{BB962C8B-B14F-4D97-AF65-F5344CB8AC3E}">
        <p14:creationId xmlns:p14="http://schemas.microsoft.com/office/powerpoint/2010/main" val="273385684"/>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C851C0A7-96DB-3C5D-136E-FE0BD4414209}"/>
              </a:ext>
            </a:extLst>
          </p:cNvPr>
          <p:cNvGrpSpPr/>
          <p:nvPr/>
        </p:nvGrpSpPr>
        <p:grpSpPr>
          <a:xfrm>
            <a:off x="2162671" y="203134"/>
            <a:ext cx="4148453" cy="968761"/>
            <a:chOff x="2323445" y="2072127"/>
            <a:chExt cx="4148453" cy="968761"/>
          </a:xfrm>
        </p:grpSpPr>
        <p:sp>
          <p:nvSpPr>
            <p:cNvPr id="3" name="TextBox 37">
              <a:extLst>
                <a:ext uri="{FF2B5EF4-FFF2-40B4-BE49-F238E27FC236}">
                  <a16:creationId xmlns:a16="http://schemas.microsoft.com/office/drawing/2014/main" id="{77F04CE5-7559-79C6-0245-480260812BC8}"/>
                </a:ext>
              </a:extLst>
            </p:cNvPr>
            <p:cNvSpPr txBox="1"/>
            <p:nvPr/>
          </p:nvSpPr>
          <p:spPr>
            <a:xfrm>
              <a:off x="2323445" y="2072127"/>
              <a:ext cx="948400" cy="968761"/>
            </a:xfrm>
            <a:prstGeom prst="rect">
              <a:avLst/>
            </a:prstGeom>
            <a:noFill/>
          </p:spPr>
          <p:txBody>
            <a:bodyPr wrap="none" anchor="ctr">
              <a:noAutofit/>
            </a:bodyPr>
            <a:lstStyle/>
            <a:p>
              <a:pPr algn="ctr" defTabSz="1170432">
                <a:spcAft>
                  <a:spcPts val="600"/>
                </a:spcAft>
              </a:pPr>
              <a:r>
                <a:rPr lang="en-US" altLang="zh-CN" sz="4480" b="1" kern="1200">
                  <a:gradFill>
                    <a:gsLst>
                      <a:gs pos="28000">
                        <a:schemeClr val="accent1"/>
                      </a:gs>
                      <a:gs pos="45500">
                        <a:schemeClr val="bg1"/>
                      </a:gs>
                      <a:gs pos="64000">
                        <a:schemeClr val="accent2">
                          <a:lumMod val="60000"/>
                          <a:lumOff val="40000"/>
                        </a:schemeClr>
                      </a:gs>
                    </a:gsLst>
                    <a:lin ang="8100000" scaled="1"/>
                  </a:gradFill>
                  <a:latin typeface="Times New Roman" panose="020206030504050203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rPr>
                <a:t>01</a:t>
              </a:r>
              <a:endParaRPr lang="en-US" altLang="zh-CN" sz="3500">
                <a:solidFill>
                  <a:schemeClr val="bg1"/>
                </a:solidFill>
                <a:latin typeface="Cambria" panose="02040503050406030204" pitchFamily="18" charset="0"/>
                <a:ea typeface="Cambria" panose="02040503050406030204" pitchFamily="18" charset="0"/>
                <a:sym typeface="Noto Sans S Chinese Light" panose="020B0300000000000000" pitchFamily="34" charset="-122"/>
              </a:endParaRPr>
            </a:p>
          </p:txBody>
        </p:sp>
        <p:sp>
          <p:nvSpPr>
            <p:cNvPr id="4" name="TextBox 39">
              <a:extLst>
                <a:ext uri="{FF2B5EF4-FFF2-40B4-BE49-F238E27FC236}">
                  <a16:creationId xmlns:a16="http://schemas.microsoft.com/office/drawing/2014/main" id="{31DDE559-34E1-B9CF-E36A-639796704995}"/>
                </a:ext>
              </a:extLst>
            </p:cNvPr>
            <p:cNvSpPr txBox="1"/>
            <p:nvPr/>
          </p:nvSpPr>
          <p:spPr>
            <a:xfrm>
              <a:off x="2836359" y="2110171"/>
              <a:ext cx="3635539" cy="849603"/>
            </a:xfrm>
            <a:prstGeom prst="rect">
              <a:avLst/>
            </a:prstGeom>
            <a:noFill/>
          </p:spPr>
          <p:txBody>
            <a:bodyPr wrap="none" lIns="466088" tIns="0" rIns="0" bIns="0" anchor="ctr" anchorCtr="0">
              <a:normAutofit/>
            </a:bodyPr>
            <a:lstStyle/>
            <a:p>
              <a:pPr defTabSz="1170432">
                <a:spcAft>
                  <a:spcPts val="600"/>
                </a:spcAft>
              </a:pPr>
              <a:r>
                <a:rPr lang="en-US" altLang="zh-CN" sz="3840" kern="12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CÁC  ĐỐI TƯỢNG ĐIỀU KHIỂN</a:t>
              </a:r>
              <a:endParaRPr lang="zh-CN" altLang="en-US" sz="3000">
                <a:solidFill>
                  <a:schemeClr val="bg1"/>
                </a:solidFill>
                <a:latin typeface="Cambria" panose="02040503050406030204" pitchFamily="18" charset="0"/>
                <a:ea typeface="Noto Sans S Chinese Light" panose="020B0300000000000000"/>
                <a:cs typeface="Times New Roman" panose="02020603050405020304" pitchFamily="18" charset="0"/>
                <a:sym typeface="Noto Sans S Chinese Light" panose="020B0300000000000000" pitchFamily="34" charset="-122"/>
              </a:endParaRPr>
            </a:p>
          </p:txBody>
        </p:sp>
      </p:grpSp>
      <p:sp>
        <p:nvSpPr>
          <p:cNvPr id="6" name="TextBox 5">
            <a:extLst>
              <a:ext uri="{FF2B5EF4-FFF2-40B4-BE49-F238E27FC236}">
                <a16:creationId xmlns:a16="http://schemas.microsoft.com/office/drawing/2014/main" id="{E829899B-2B1D-E667-C98A-FFC660D75196}"/>
              </a:ext>
            </a:extLst>
          </p:cNvPr>
          <p:cNvSpPr txBox="1"/>
          <p:nvPr/>
        </p:nvSpPr>
        <p:spPr>
          <a:xfrm>
            <a:off x="743578" y="1570537"/>
            <a:ext cx="10781881" cy="4191660"/>
          </a:xfrm>
          <a:prstGeom prst="rect">
            <a:avLst/>
          </a:prstGeom>
          <a:noFill/>
        </p:spPr>
        <p:txBody>
          <a:bodyPr wrap="square">
            <a:spAutoFit/>
          </a:bodyPr>
          <a:lstStyle/>
          <a:p>
            <a:pPr marR="0" lvl="0">
              <a:lnSpc>
                <a:spcPct val="150000"/>
              </a:lnSpc>
              <a:spcBef>
                <a:spcPts val="0"/>
              </a:spcBef>
              <a:spcAft>
                <a:spcPts val="0"/>
              </a:spcAft>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Các thuộc tính dùng chung cho các đối tượng điều khiển:</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Courier New" panose="02070309020205020404" pitchFamily="49" charset="0"/>
              <a:buChar char="o"/>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Enable: Kích hoạt đối tượng điều khiển</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Courier New" panose="02070309020205020404" pitchFamily="49" charset="0"/>
              <a:buChar char="o"/>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Name: Tên của đối tượng điều khiển trong chương trình</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Courier New" panose="02070309020205020404" pitchFamily="49" charset="0"/>
              <a:buChar char="o"/>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Visible: Ẩn hiện đối tượng điều khiển trên form</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Courier New" panose="02070309020205020404" pitchFamily="49" charset="0"/>
              <a:buChar char="o"/>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Size: Kích thước của đối tượng điều khiển, bao gồm chiều rộng và chiều cao</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Courier New" panose="02070309020205020404" pitchFamily="49" charset="0"/>
              <a:buChar char="o"/>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Location: Vị trí của đối tượng điều khiển trên giao diện người dùng, bao gồm vị trí toạ độ x và y.</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1000"/>
              </a:spcAft>
              <a:buFont typeface="Courier New" panose="02070309020205020404" pitchFamily="49" charset="0"/>
              <a:buChar char="o"/>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TabIndex: Xác định vị trí của đối tượng điều khiển trong thứ tự tab của giao diện người dùng. Thuộc tính này quyết định thứ tự các đối tượng điều khiển được chọn khi người dùng nhấn phím Tab trên bàn phím.</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29243649"/>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6167C0FF-92F9-35C7-5FC0-646F76293C79}"/>
              </a:ext>
            </a:extLst>
          </p:cNvPr>
          <p:cNvGrpSpPr/>
          <p:nvPr/>
        </p:nvGrpSpPr>
        <p:grpSpPr>
          <a:xfrm>
            <a:off x="643467" y="1117683"/>
            <a:ext cx="4183721" cy="963001"/>
            <a:chOff x="643467" y="1117683"/>
            <a:chExt cx="4183721" cy="963001"/>
          </a:xfrm>
        </p:grpSpPr>
        <p:sp>
          <p:nvSpPr>
            <p:cNvPr id="2" name="TextBox 37">
              <a:extLst>
                <a:ext uri="{FF2B5EF4-FFF2-40B4-BE49-F238E27FC236}">
                  <a16:creationId xmlns:a16="http://schemas.microsoft.com/office/drawing/2014/main" id="{676D6B67-A213-07D6-83B6-438CCB366824}"/>
                </a:ext>
              </a:extLst>
            </p:cNvPr>
            <p:cNvSpPr txBox="1"/>
            <p:nvPr/>
          </p:nvSpPr>
          <p:spPr>
            <a:xfrm>
              <a:off x="643467" y="1117683"/>
              <a:ext cx="942761" cy="963001"/>
            </a:xfrm>
            <a:prstGeom prst="rect">
              <a:avLst/>
            </a:prstGeom>
            <a:noFill/>
          </p:spPr>
          <p:txBody>
            <a:bodyPr wrap="none" anchor="ctr">
              <a:noAutofit/>
            </a:bodyPr>
            <a:lstStyle/>
            <a:p>
              <a:pPr algn="ctr" defTabSz="1158728">
                <a:spcAft>
                  <a:spcPts val="594"/>
                </a:spcAft>
              </a:pPr>
              <a:r>
                <a:rPr lang="en-US" altLang="zh-CN" sz="4435" b="1" kern="1200">
                  <a:gradFill>
                    <a:gsLst>
                      <a:gs pos="28000">
                        <a:schemeClr val="accent1"/>
                      </a:gs>
                      <a:gs pos="45500">
                        <a:schemeClr val="bg1"/>
                      </a:gs>
                      <a:gs pos="64000">
                        <a:schemeClr val="accent2">
                          <a:lumMod val="60000"/>
                          <a:lumOff val="40000"/>
                        </a:schemeClr>
                      </a:gs>
                    </a:gsLst>
                    <a:lin ang="8100000" scaled="1"/>
                  </a:gradFill>
                  <a:latin typeface="Times New Roman" panose="020206030504050203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rPr>
                <a:t>1.1</a:t>
              </a:r>
              <a:endParaRPr lang="en-US" altLang="zh-CN" sz="3500">
                <a:solidFill>
                  <a:schemeClr val="bg1"/>
                </a:solidFill>
                <a:latin typeface="Cambria" panose="02040503050406030204" pitchFamily="18" charset="0"/>
                <a:ea typeface="Cambria" panose="02040503050406030204" pitchFamily="18" charset="0"/>
                <a:sym typeface="Noto Sans S Chinese Light" panose="020B0300000000000000" pitchFamily="34" charset="-122"/>
              </a:endParaRPr>
            </a:p>
          </p:txBody>
        </p:sp>
        <p:sp>
          <p:nvSpPr>
            <p:cNvPr id="3" name="TextBox 39">
              <a:extLst>
                <a:ext uri="{FF2B5EF4-FFF2-40B4-BE49-F238E27FC236}">
                  <a16:creationId xmlns:a16="http://schemas.microsoft.com/office/drawing/2014/main" id="{5838EEF4-6092-4904-B1F4-EE6EF2FCF1ED}"/>
                </a:ext>
              </a:extLst>
            </p:cNvPr>
            <p:cNvSpPr txBox="1"/>
            <p:nvPr/>
          </p:nvSpPr>
          <p:spPr>
            <a:xfrm>
              <a:off x="1213263" y="1176908"/>
              <a:ext cx="3613925" cy="844552"/>
            </a:xfrm>
            <a:prstGeom prst="rect">
              <a:avLst/>
            </a:prstGeom>
            <a:noFill/>
          </p:spPr>
          <p:txBody>
            <a:bodyPr wrap="none" lIns="466088" tIns="0" rIns="0" bIns="0" anchor="ctr" anchorCtr="0">
              <a:normAutofit/>
            </a:bodyPr>
            <a:lstStyle/>
            <a:p>
              <a:pPr defTabSz="1158728">
                <a:spcAft>
                  <a:spcPts val="594"/>
                </a:spcAft>
              </a:pPr>
              <a:r>
                <a:rPr lang="en-US" altLang="zh-CN" sz="3802" kern="12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Button</a:t>
              </a:r>
              <a:endParaRPr lang="zh-CN" altLang="en-US" sz="3000">
                <a:solidFill>
                  <a:schemeClr val="bg1"/>
                </a:solidFill>
                <a:latin typeface="Cambria" panose="02040503050406030204" pitchFamily="18" charset="0"/>
                <a:ea typeface="Noto Sans S Chinese Light" panose="020B0300000000000000"/>
                <a:cs typeface="Times New Roman" panose="02020603050405020304" pitchFamily="18" charset="0"/>
                <a:sym typeface="Noto Sans S Chinese Light" panose="020B0300000000000000" pitchFamily="34" charset="-122"/>
              </a:endParaRPr>
            </a:p>
          </p:txBody>
        </p:sp>
      </p:grpSp>
      <p:sp>
        <p:nvSpPr>
          <p:cNvPr id="5" name="TextBox 4">
            <a:extLst>
              <a:ext uri="{FF2B5EF4-FFF2-40B4-BE49-F238E27FC236}">
                <a16:creationId xmlns:a16="http://schemas.microsoft.com/office/drawing/2014/main" id="{EB99D238-7388-73AE-348E-A487C0BDFFBA}"/>
              </a:ext>
            </a:extLst>
          </p:cNvPr>
          <p:cNvSpPr txBox="1"/>
          <p:nvPr/>
        </p:nvSpPr>
        <p:spPr>
          <a:xfrm>
            <a:off x="643467" y="2080684"/>
            <a:ext cx="5501228" cy="3248900"/>
          </a:xfrm>
          <a:prstGeom prst="rect">
            <a:avLst/>
          </a:prstGeom>
          <a:noFill/>
        </p:spPr>
        <p:txBody>
          <a:bodyPr wrap="square">
            <a:spAutoFit/>
          </a:bodyPr>
          <a:lstStyle/>
          <a:p>
            <a:pPr defTabSz="905256">
              <a:lnSpc>
                <a:spcPct val="150000"/>
              </a:lnSpc>
            </a:pPr>
            <a:r>
              <a:rPr lang="en-US" sz="1980" kern="1200">
                <a:solidFill>
                  <a:schemeClr val="bg1"/>
                </a:solidFill>
                <a:latin typeface="Times New Roman" panose="02020603050405020304" pitchFamily="18" charset="0"/>
                <a:ea typeface="+mn-ea"/>
                <a:cs typeface="Times New Roman" panose="02020603050405020304" pitchFamily="18" charset="0"/>
              </a:rPr>
              <a:t>Chức năng: </a:t>
            </a:r>
            <a:endParaRPr lang="en-US" sz="1980" kern="1200">
              <a:solidFill>
                <a:schemeClr val="bg1"/>
              </a:solidFill>
              <a:latin typeface="Cambria" panose="02040503050406030204" pitchFamily="18" charset="0"/>
              <a:ea typeface="+mn-ea"/>
              <a:cs typeface="Times New Roman" panose="02020603050405020304" pitchFamily="18" charset="0"/>
            </a:endParaRPr>
          </a:p>
          <a:p>
            <a:pPr marL="339471" indent="-339471" defTabSz="905256">
              <a:lnSpc>
                <a:spcPct val="150000"/>
              </a:lnSpc>
              <a:buFont typeface="Courier New" panose="02070309020205020404" pitchFamily="49" charset="0"/>
              <a:buChar char="o"/>
            </a:pPr>
            <a:r>
              <a:rPr lang="en-US" sz="1980" kern="1200">
                <a:solidFill>
                  <a:schemeClr val="bg1"/>
                </a:solidFill>
                <a:latin typeface="Times New Roman" panose="02020603050405020304" pitchFamily="18" charset="0"/>
                <a:ea typeface="+mn-ea"/>
                <a:cs typeface="Times New Roman" panose="02020603050405020304" pitchFamily="18" charset="0"/>
              </a:rPr>
              <a:t>Button là đối tượng điều khiển thực hiện một hành động khi người dùng nhấn vào</a:t>
            </a:r>
            <a:endParaRPr lang="en-US" sz="1980" kern="1200">
              <a:solidFill>
                <a:schemeClr val="bg1"/>
              </a:solidFill>
              <a:latin typeface="Cambria" panose="02040503050406030204" pitchFamily="18" charset="0"/>
              <a:ea typeface="+mn-ea"/>
              <a:cs typeface="Times New Roman" panose="02020603050405020304" pitchFamily="18" charset="0"/>
            </a:endParaRPr>
          </a:p>
          <a:p>
            <a:pPr defTabSz="905256">
              <a:lnSpc>
                <a:spcPct val="150000"/>
              </a:lnSpc>
            </a:pPr>
            <a:r>
              <a:rPr lang="en-US" sz="1980" kern="1200">
                <a:solidFill>
                  <a:schemeClr val="bg1"/>
                </a:solidFill>
                <a:latin typeface="Times New Roman" panose="02020603050405020304" pitchFamily="18" charset="0"/>
                <a:ea typeface="+mn-ea"/>
                <a:cs typeface="Times New Roman" panose="02020603050405020304" pitchFamily="18" charset="0"/>
              </a:rPr>
              <a:t>Các thuộc tính thường dùng:</a:t>
            </a:r>
            <a:endParaRPr lang="en-US" sz="1980" kern="1200">
              <a:solidFill>
                <a:schemeClr val="bg1"/>
              </a:solidFill>
              <a:latin typeface="Cambria" panose="02040503050406030204" pitchFamily="18" charset="0"/>
              <a:ea typeface="+mn-ea"/>
              <a:cs typeface="Times New Roman" panose="02020603050405020304" pitchFamily="18" charset="0"/>
            </a:endParaRPr>
          </a:p>
          <a:p>
            <a:pPr marL="339471" indent="-339471" defTabSz="905256">
              <a:lnSpc>
                <a:spcPct val="150000"/>
              </a:lnSpc>
              <a:buFont typeface="Courier New" panose="02070309020205020404" pitchFamily="49" charset="0"/>
              <a:buChar char="o"/>
            </a:pPr>
            <a:r>
              <a:rPr lang="en-US" sz="1980" kern="1200">
                <a:solidFill>
                  <a:schemeClr val="bg1"/>
                </a:solidFill>
                <a:latin typeface="Times New Roman" panose="02020603050405020304" pitchFamily="18" charset="0"/>
                <a:ea typeface="+mn-ea"/>
                <a:cs typeface="Times New Roman" panose="02020603050405020304" pitchFamily="18" charset="0"/>
              </a:rPr>
              <a:t>Text: Văn bản hiển thị trên nút</a:t>
            </a:r>
            <a:endParaRPr lang="en-US" sz="1980" kern="1200">
              <a:solidFill>
                <a:schemeClr val="bg1"/>
              </a:solidFill>
              <a:latin typeface="Cambria" panose="02040503050406030204" pitchFamily="18" charset="0"/>
              <a:ea typeface="+mn-ea"/>
              <a:cs typeface="Times New Roman" panose="02020603050405020304" pitchFamily="18" charset="0"/>
            </a:endParaRPr>
          </a:p>
          <a:p>
            <a:pPr defTabSz="905256">
              <a:lnSpc>
                <a:spcPct val="150000"/>
              </a:lnSpc>
            </a:pPr>
            <a:r>
              <a:rPr lang="en-US" sz="1980" kern="1200">
                <a:solidFill>
                  <a:schemeClr val="bg1"/>
                </a:solidFill>
                <a:latin typeface="Times New Roman" panose="02020603050405020304" pitchFamily="18" charset="0"/>
                <a:ea typeface="+mn-ea"/>
                <a:cs typeface="Times New Roman" panose="02020603050405020304" pitchFamily="18" charset="0"/>
              </a:rPr>
              <a:t>Các sự kiện thường dùng:</a:t>
            </a:r>
            <a:endParaRPr lang="en-US" sz="1980" kern="1200">
              <a:solidFill>
                <a:schemeClr val="bg1"/>
              </a:solidFill>
              <a:latin typeface="Cambria" panose="02040503050406030204" pitchFamily="18" charset="0"/>
              <a:ea typeface="+mn-ea"/>
              <a:cs typeface="Times New Roman" panose="02020603050405020304" pitchFamily="18" charset="0"/>
            </a:endParaRPr>
          </a:p>
          <a:p>
            <a:pPr marL="339471" indent="-339471" defTabSz="905256">
              <a:lnSpc>
                <a:spcPct val="150000"/>
              </a:lnSpc>
              <a:spcAft>
                <a:spcPts val="990"/>
              </a:spcAft>
              <a:buFont typeface="Courier New" panose="02070309020205020404" pitchFamily="49" charset="0"/>
              <a:buChar char="o"/>
            </a:pPr>
            <a:r>
              <a:rPr lang="en-US" sz="1980" kern="1200">
                <a:solidFill>
                  <a:schemeClr val="bg1"/>
                </a:solidFill>
                <a:latin typeface="Times New Roman" panose="02020603050405020304" pitchFamily="18" charset="0"/>
                <a:ea typeface="+mn-ea"/>
                <a:cs typeface="Times New Roman" panose="02020603050405020304" pitchFamily="18" charset="0"/>
              </a:rPr>
              <a:t>Click: Kích hoạt khi nút ấn được nhấn</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p:txBody>
      </p:sp>
      <p:pic>
        <p:nvPicPr>
          <p:cNvPr id="1026" name="Picture 2" descr="Căn Bản UI: Thiết Kế Button - POLYART - Traning Art Design">
            <a:extLst>
              <a:ext uri="{FF2B5EF4-FFF2-40B4-BE49-F238E27FC236}">
                <a16:creationId xmlns:a16="http://schemas.microsoft.com/office/drawing/2014/main" id="{EF0B4F9E-6B16-2534-CF67-D0546ED3CE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65171" y="2377794"/>
            <a:ext cx="4483362" cy="3362521"/>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4161661"/>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C42AAAF-6E77-88CB-DADB-771B7EF8A1D3}"/>
              </a:ext>
            </a:extLst>
          </p:cNvPr>
          <p:cNvGrpSpPr/>
          <p:nvPr/>
        </p:nvGrpSpPr>
        <p:grpSpPr>
          <a:xfrm>
            <a:off x="924821" y="544927"/>
            <a:ext cx="4183721" cy="963001"/>
            <a:chOff x="643467" y="1117683"/>
            <a:chExt cx="4183721" cy="963001"/>
          </a:xfrm>
        </p:grpSpPr>
        <p:sp>
          <p:nvSpPr>
            <p:cNvPr id="3" name="TextBox 37">
              <a:extLst>
                <a:ext uri="{FF2B5EF4-FFF2-40B4-BE49-F238E27FC236}">
                  <a16:creationId xmlns:a16="http://schemas.microsoft.com/office/drawing/2014/main" id="{BB87152A-5CC2-E26F-C8C9-10255A63B532}"/>
                </a:ext>
              </a:extLst>
            </p:cNvPr>
            <p:cNvSpPr txBox="1"/>
            <p:nvPr/>
          </p:nvSpPr>
          <p:spPr>
            <a:xfrm>
              <a:off x="643467" y="1117683"/>
              <a:ext cx="942761" cy="963001"/>
            </a:xfrm>
            <a:prstGeom prst="rect">
              <a:avLst/>
            </a:prstGeom>
            <a:noFill/>
          </p:spPr>
          <p:txBody>
            <a:bodyPr wrap="none" anchor="ctr">
              <a:noAutofit/>
            </a:bodyPr>
            <a:lstStyle/>
            <a:p>
              <a:pPr algn="ctr" defTabSz="1158728">
                <a:spcAft>
                  <a:spcPts val="594"/>
                </a:spcAft>
              </a:pPr>
              <a:r>
                <a:rPr lang="en-US" altLang="zh-CN" sz="4435" b="1" kern="1200">
                  <a:gradFill>
                    <a:gsLst>
                      <a:gs pos="28000">
                        <a:schemeClr val="accent1"/>
                      </a:gs>
                      <a:gs pos="45500">
                        <a:schemeClr val="bg1"/>
                      </a:gs>
                      <a:gs pos="64000">
                        <a:schemeClr val="accent2">
                          <a:lumMod val="60000"/>
                          <a:lumOff val="40000"/>
                        </a:schemeClr>
                      </a:gs>
                    </a:gsLst>
                    <a:lin ang="8100000" scaled="1"/>
                  </a:gradFill>
                  <a:latin typeface="Times New Roman" panose="020206030504050203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rPr>
                <a:t>1.2</a:t>
              </a:r>
              <a:endParaRPr lang="en-US" altLang="zh-CN" sz="3500">
                <a:solidFill>
                  <a:schemeClr val="bg1"/>
                </a:solidFill>
                <a:latin typeface="Cambria" panose="02040503050406030204" pitchFamily="18" charset="0"/>
                <a:ea typeface="Cambria" panose="02040503050406030204" pitchFamily="18" charset="0"/>
                <a:sym typeface="Noto Sans S Chinese Light" panose="020B0300000000000000" pitchFamily="34" charset="-122"/>
              </a:endParaRPr>
            </a:p>
          </p:txBody>
        </p:sp>
        <p:sp>
          <p:nvSpPr>
            <p:cNvPr id="4" name="TextBox 39">
              <a:extLst>
                <a:ext uri="{FF2B5EF4-FFF2-40B4-BE49-F238E27FC236}">
                  <a16:creationId xmlns:a16="http://schemas.microsoft.com/office/drawing/2014/main" id="{8CB1CD00-24C9-B251-CFBE-9E2693ECAF1E}"/>
                </a:ext>
              </a:extLst>
            </p:cNvPr>
            <p:cNvSpPr txBox="1"/>
            <p:nvPr/>
          </p:nvSpPr>
          <p:spPr>
            <a:xfrm>
              <a:off x="1213263" y="1176908"/>
              <a:ext cx="3613925" cy="844552"/>
            </a:xfrm>
            <a:prstGeom prst="rect">
              <a:avLst/>
            </a:prstGeom>
            <a:noFill/>
          </p:spPr>
          <p:txBody>
            <a:bodyPr wrap="none" lIns="466088" tIns="0" rIns="0" bIns="0" anchor="ctr" anchorCtr="0">
              <a:normAutofit/>
            </a:bodyPr>
            <a:lstStyle/>
            <a:p>
              <a:pPr defTabSz="1158728">
                <a:spcAft>
                  <a:spcPts val="594"/>
                </a:spcAft>
              </a:pPr>
              <a:r>
                <a:rPr lang="en-US" altLang="zh-CN" sz="3802" kern="12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Text Box</a:t>
              </a:r>
              <a:endParaRPr lang="zh-CN" altLang="en-US" sz="3000">
                <a:solidFill>
                  <a:schemeClr val="bg1"/>
                </a:solidFill>
                <a:latin typeface="Cambria" panose="02040503050406030204" pitchFamily="18" charset="0"/>
                <a:ea typeface="Noto Sans S Chinese Light" panose="020B0300000000000000"/>
                <a:cs typeface="Times New Roman" panose="02020603050405020304" pitchFamily="18" charset="0"/>
                <a:sym typeface="Noto Sans S Chinese Light" panose="020B0300000000000000" pitchFamily="34" charset="-122"/>
              </a:endParaRPr>
            </a:p>
          </p:txBody>
        </p:sp>
      </p:grpSp>
      <p:sp>
        <p:nvSpPr>
          <p:cNvPr id="9" name="TextBox 8">
            <a:extLst>
              <a:ext uri="{FF2B5EF4-FFF2-40B4-BE49-F238E27FC236}">
                <a16:creationId xmlns:a16="http://schemas.microsoft.com/office/drawing/2014/main" id="{07A7C5CC-1E33-D04D-CAA2-37884F9B65E2}"/>
              </a:ext>
            </a:extLst>
          </p:cNvPr>
          <p:cNvSpPr txBox="1"/>
          <p:nvPr/>
        </p:nvSpPr>
        <p:spPr>
          <a:xfrm>
            <a:off x="786284" y="1448704"/>
            <a:ext cx="6094324" cy="5028236"/>
          </a:xfrm>
          <a:prstGeom prst="rect">
            <a:avLst/>
          </a:prstGeom>
          <a:noFill/>
        </p:spPr>
        <p:txBody>
          <a:bodyPr wrap="square">
            <a:spAutoFit/>
          </a:bodyPr>
          <a:lstStyle/>
          <a:p>
            <a:pPr marR="0" lvl="0">
              <a:lnSpc>
                <a:spcPct val="150000"/>
              </a:lnSpc>
              <a:spcBef>
                <a:spcPts val="0"/>
              </a:spcBef>
              <a:spcAft>
                <a:spcPts val="0"/>
              </a:spcAft>
            </a:pPr>
            <a:r>
              <a:rPr lang="en-US" sz="18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Chức năng: </a:t>
            </a:r>
            <a:endParaRPr lang="en-US" sz="16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Courier New" panose="02070309020205020404" pitchFamily="49" charset="0"/>
              <a:buChar char="o"/>
            </a:pPr>
            <a:r>
              <a:rPr lang="en-US" sz="18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TextBox là đối trượng điều khiển để người dùng nhập liệu</a:t>
            </a:r>
            <a:endParaRPr lang="en-US" sz="16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R="0" lvl="0">
              <a:lnSpc>
                <a:spcPct val="150000"/>
              </a:lnSpc>
              <a:spcBef>
                <a:spcPts val="0"/>
              </a:spcBef>
              <a:spcAft>
                <a:spcPts val="0"/>
              </a:spcAft>
            </a:pPr>
            <a:r>
              <a:rPr lang="en-US" sz="18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Các thuộc tính thường dùng:</a:t>
            </a:r>
            <a:endParaRPr lang="en-US" sz="16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Courier New" panose="02070309020205020404" pitchFamily="49" charset="0"/>
              <a:buChar char="o"/>
            </a:pPr>
            <a:r>
              <a:rPr lang="en-US" sz="18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Text: Nội dung văn bản trong TextBox</a:t>
            </a:r>
            <a:endParaRPr lang="en-US" sz="16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Courier New" panose="02070309020205020404" pitchFamily="49" charset="0"/>
              <a:buChar char="o"/>
            </a:pPr>
            <a:r>
              <a:rPr lang="en-US" sz="18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MultiLine: Cho phép nhập liệu trên nhiều dòng văn bản</a:t>
            </a:r>
            <a:endParaRPr lang="en-US" sz="16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Courier New" panose="02070309020205020404" pitchFamily="49" charset="0"/>
              <a:buChar char="o"/>
            </a:pPr>
            <a:r>
              <a:rPr lang="en-US" sz="18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ReadOnly: Thuộc tính chỉ đọc nếu là True</a:t>
            </a:r>
            <a:endParaRPr lang="en-US" sz="16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R="0" lvl="0">
              <a:lnSpc>
                <a:spcPct val="150000"/>
              </a:lnSpc>
              <a:spcBef>
                <a:spcPts val="0"/>
              </a:spcBef>
              <a:spcAft>
                <a:spcPts val="0"/>
              </a:spcAft>
            </a:pPr>
            <a:r>
              <a:rPr lang="en-US" sz="18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Các phương thức thường dùng:</a:t>
            </a:r>
            <a:endParaRPr lang="en-US" sz="16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Courier New" panose="02070309020205020404" pitchFamily="49" charset="0"/>
              <a:buChar char="o"/>
            </a:pPr>
            <a:r>
              <a:rPr lang="en-US" sz="18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Clear: Xoá nội dung trong TextBox</a:t>
            </a:r>
            <a:endParaRPr lang="en-US" sz="16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Courier New" panose="02070309020205020404" pitchFamily="49" charset="0"/>
              <a:buChar char="o"/>
            </a:pPr>
            <a:r>
              <a:rPr lang="en-US" sz="18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AppendText: Thêm nội dung vào phía cuối TextBox</a:t>
            </a:r>
            <a:endParaRPr lang="en-US" sz="16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R="0" lvl="0">
              <a:lnSpc>
                <a:spcPct val="150000"/>
              </a:lnSpc>
              <a:spcBef>
                <a:spcPts val="0"/>
              </a:spcBef>
              <a:spcAft>
                <a:spcPts val="0"/>
              </a:spcAft>
            </a:pPr>
            <a:r>
              <a:rPr lang="en-US" sz="18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Các sự kiện thường dùng:</a:t>
            </a:r>
            <a:endParaRPr lang="en-US" sz="16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1000"/>
              </a:spcAft>
              <a:buFont typeface="Courier New" panose="02070309020205020404" pitchFamily="49" charset="0"/>
              <a:buChar char="o"/>
            </a:pPr>
            <a:r>
              <a:rPr lang="en-US" sz="18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TextChanged: Kích hoạt khi nội dung trong TextBox thay đổi</a:t>
            </a:r>
            <a:endParaRPr lang="en-US" sz="16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p:txBody>
      </p:sp>
      <p:pic>
        <p:nvPicPr>
          <p:cNvPr id="11" name="Picture 10">
            <a:extLst>
              <a:ext uri="{FF2B5EF4-FFF2-40B4-BE49-F238E27FC236}">
                <a16:creationId xmlns:a16="http://schemas.microsoft.com/office/drawing/2014/main" id="{BA2B7BF9-A08A-A1F1-17BB-578226977AD3}"/>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9402" b="89744" l="6166" r="98073">
                        <a14:foregroundMark x1="7514" y1="34615" x2="7514" y2="34615"/>
                        <a14:foregroundMark x1="6551" y1="34615" x2="6551" y2="34615"/>
                        <a14:foregroundMark x1="6358" y1="35470" x2="6358" y2="35470"/>
                        <a14:foregroundMark x1="11368" y1="86752" x2="11368" y2="86752"/>
                        <a14:foregroundMark x1="94412" y1="36752" x2="94412" y2="36752"/>
                        <a14:foregroundMark x1="98073" y1="37179" x2="98073" y2="37179"/>
                      </a14:backgroundRemoval>
                    </a14:imgEffect>
                  </a14:imgLayer>
                </a14:imgProps>
              </a:ext>
            </a:extLst>
          </a:blip>
          <a:stretch>
            <a:fillRect/>
          </a:stretch>
        </p:blipFill>
        <p:spPr>
          <a:xfrm>
            <a:off x="6880608" y="2515386"/>
            <a:ext cx="4944165" cy="2229161"/>
          </a:xfrm>
          <a:prstGeom prst="rect">
            <a:avLst/>
          </a:prstGeom>
        </p:spPr>
      </p:pic>
    </p:spTree>
    <p:extLst>
      <p:ext uri="{BB962C8B-B14F-4D97-AF65-F5344CB8AC3E}">
        <p14:creationId xmlns:p14="http://schemas.microsoft.com/office/powerpoint/2010/main" val="2484901545"/>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37">
            <a:extLst>
              <a:ext uri="{FF2B5EF4-FFF2-40B4-BE49-F238E27FC236}">
                <a16:creationId xmlns:a16="http://schemas.microsoft.com/office/drawing/2014/main" id="{19ECB5C8-1963-7B89-5EE5-437DF556BF35}"/>
              </a:ext>
            </a:extLst>
          </p:cNvPr>
          <p:cNvSpPr txBox="1"/>
          <p:nvPr/>
        </p:nvSpPr>
        <p:spPr>
          <a:xfrm>
            <a:off x="924821" y="544927"/>
            <a:ext cx="942761" cy="963001"/>
          </a:xfrm>
          <a:prstGeom prst="rect">
            <a:avLst/>
          </a:prstGeom>
          <a:noFill/>
        </p:spPr>
        <p:txBody>
          <a:bodyPr wrap="none" anchor="ctr">
            <a:noAutofit/>
          </a:bodyPr>
          <a:lstStyle/>
          <a:p>
            <a:pPr algn="ctr" defTabSz="1158728">
              <a:spcAft>
                <a:spcPts val="594"/>
              </a:spcAft>
            </a:pPr>
            <a:r>
              <a:rPr lang="en-US" altLang="zh-CN" sz="4435" b="1" kern="1200">
                <a:gradFill>
                  <a:gsLst>
                    <a:gs pos="28000">
                      <a:schemeClr val="accent1"/>
                    </a:gs>
                    <a:gs pos="45500">
                      <a:schemeClr val="bg1"/>
                    </a:gs>
                    <a:gs pos="64000">
                      <a:schemeClr val="accent2">
                        <a:lumMod val="60000"/>
                        <a:lumOff val="40000"/>
                      </a:schemeClr>
                    </a:gs>
                  </a:gsLst>
                  <a:lin ang="8100000" scaled="1"/>
                </a:gradFill>
                <a:latin typeface="Times New Roman" panose="020206030504050203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rPr>
              <a:t>1.3</a:t>
            </a:r>
            <a:endParaRPr lang="en-US" altLang="zh-CN" sz="3500">
              <a:solidFill>
                <a:schemeClr val="bg1"/>
              </a:solidFill>
              <a:latin typeface="Cambria" panose="02040503050406030204" pitchFamily="18" charset="0"/>
              <a:ea typeface="Cambria" panose="02040503050406030204" pitchFamily="18" charset="0"/>
              <a:sym typeface="Noto Sans S Chinese Light" panose="020B0300000000000000" pitchFamily="34" charset="-122"/>
            </a:endParaRPr>
          </a:p>
        </p:txBody>
      </p:sp>
      <p:sp>
        <p:nvSpPr>
          <p:cNvPr id="3" name="TextBox 39">
            <a:extLst>
              <a:ext uri="{FF2B5EF4-FFF2-40B4-BE49-F238E27FC236}">
                <a16:creationId xmlns:a16="http://schemas.microsoft.com/office/drawing/2014/main" id="{BF6FF985-A454-DC00-FB71-A5CCCC13C6CE}"/>
              </a:ext>
            </a:extLst>
          </p:cNvPr>
          <p:cNvSpPr txBox="1"/>
          <p:nvPr/>
        </p:nvSpPr>
        <p:spPr>
          <a:xfrm>
            <a:off x="1494617" y="604152"/>
            <a:ext cx="3613925" cy="844552"/>
          </a:xfrm>
          <a:prstGeom prst="rect">
            <a:avLst/>
          </a:prstGeom>
          <a:noFill/>
        </p:spPr>
        <p:txBody>
          <a:bodyPr wrap="none" lIns="466088" tIns="0" rIns="0" bIns="0" anchor="ctr" anchorCtr="0">
            <a:normAutofit/>
          </a:bodyPr>
          <a:lstStyle/>
          <a:p>
            <a:pPr defTabSz="1158728">
              <a:spcAft>
                <a:spcPts val="594"/>
              </a:spcAft>
            </a:pPr>
            <a:r>
              <a:rPr lang="en-US" altLang="zh-CN" sz="3802" kern="12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Check Box</a:t>
            </a:r>
            <a:endParaRPr lang="zh-CN" altLang="en-US" sz="3000">
              <a:solidFill>
                <a:schemeClr val="bg1"/>
              </a:solidFill>
              <a:latin typeface="Cambria" panose="02040503050406030204" pitchFamily="18" charset="0"/>
              <a:ea typeface="Noto Sans S Chinese Light" panose="020B0300000000000000"/>
              <a:cs typeface="Times New Roman" panose="02020603050405020304" pitchFamily="18" charset="0"/>
              <a:sym typeface="Noto Sans S Chinese Light" panose="020B0300000000000000" pitchFamily="34" charset="-122"/>
            </a:endParaRPr>
          </a:p>
        </p:txBody>
      </p:sp>
      <p:sp>
        <p:nvSpPr>
          <p:cNvPr id="5" name="TextBox 4">
            <a:extLst>
              <a:ext uri="{FF2B5EF4-FFF2-40B4-BE49-F238E27FC236}">
                <a16:creationId xmlns:a16="http://schemas.microsoft.com/office/drawing/2014/main" id="{11226FFD-BA65-35DE-70DC-215BD81020A8}"/>
              </a:ext>
            </a:extLst>
          </p:cNvPr>
          <p:cNvSpPr txBox="1"/>
          <p:nvPr/>
        </p:nvSpPr>
        <p:spPr>
          <a:xfrm>
            <a:off x="924821" y="1641126"/>
            <a:ext cx="6094324" cy="4191660"/>
          </a:xfrm>
          <a:prstGeom prst="rect">
            <a:avLst/>
          </a:prstGeom>
          <a:noFill/>
        </p:spPr>
        <p:txBody>
          <a:bodyPr wrap="square">
            <a:spAutoFit/>
          </a:bodyPr>
          <a:lstStyle/>
          <a:p>
            <a:pPr marR="0" lvl="0">
              <a:lnSpc>
                <a:spcPct val="150000"/>
              </a:lnSpc>
              <a:spcBef>
                <a:spcPts val="0"/>
              </a:spcBef>
              <a:spcAft>
                <a:spcPts val="0"/>
              </a:spcAft>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Chức năng: </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Courier New" panose="02070309020205020404" pitchFamily="49" charset="0"/>
              <a:buChar char="o"/>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CheckBox là đối tượng điều khiển để người dùng chọn hoặc bỏ chọn</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R="0" lvl="0">
              <a:lnSpc>
                <a:spcPct val="150000"/>
              </a:lnSpc>
              <a:spcBef>
                <a:spcPts val="0"/>
              </a:spcBef>
              <a:spcAft>
                <a:spcPts val="0"/>
              </a:spcAft>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Các thuộc tính thường dùng:</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Courier New" panose="02070309020205020404" pitchFamily="49" charset="0"/>
              <a:buChar char="o"/>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Text: Nội dung văn bản hiển thị cạnh CheckBox</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Courier New" panose="02070309020205020404" pitchFamily="49" charset="0"/>
              <a:buChar char="o"/>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Checked: Trạng thái chọn hay không chọn</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R="0" lvl="0">
              <a:lnSpc>
                <a:spcPct val="150000"/>
              </a:lnSpc>
              <a:spcBef>
                <a:spcPts val="0"/>
              </a:spcBef>
              <a:spcAft>
                <a:spcPts val="0"/>
              </a:spcAft>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Các sự kiện thường dùng:</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1000"/>
              </a:spcAft>
              <a:buFont typeface="Courier New" panose="02070309020205020404" pitchFamily="49" charset="0"/>
              <a:buChar char="o"/>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CheckedChanged: Kích hoạt khi trạng thái check của CheckBox thay đổi</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p:txBody>
      </p:sp>
      <p:pic>
        <p:nvPicPr>
          <p:cNvPr id="3074" name="Picture 2" descr="3+ thông tin hữu ích về Checkbox HTML - Tin tức tên miền hosting">
            <a:extLst>
              <a:ext uri="{FF2B5EF4-FFF2-40B4-BE49-F238E27FC236}">
                <a16:creationId xmlns:a16="http://schemas.microsoft.com/office/drawing/2014/main" id="{9408D3E8-C6EB-04A5-2745-7912C6ED97BB}"/>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10000" b="90000" l="10000" r="90000">
                        <a14:foregroundMark x1="31071" y1="41944" x2="20179" y2="57222"/>
                        <a14:foregroundMark x1="36429" y1="35556" x2="29107" y2="64722"/>
                        <a14:foregroundMark x1="16607" y1="40833" x2="29643" y2="37778"/>
                        <a14:foregroundMark x1="29643" y1="37778" x2="31786" y2="39722"/>
                        <a14:foregroundMark x1="10000" y1="28333" x2="10179" y2="66944"/>
                        <a14:foregroundMark x1="10179" y1="66944" x2="23393" y2="76944"/>
                        <a14:foregroundMark x1="23393" y1="76944" x2="30512" y2="77394"/>
                        <a14:foregroundMark x1="37912" y1="73925" x2="43571" y2="57222"/>
                        <a14:foregroundMark x1="43571" y1="57222" x2="44464" y2="35278"/>
                        <a14:foregroundMark x1="44464" y1="35278" x2="30893" y2="25556"/>
                        <a14:foregroundMark x1="30893" y1="25556" x2="17321" y2="22500"/>
                        <a14:foregroundMark x1="17321" y1="22500" x2="10536" y2="28889"/>
                        <a14:foregroundMark x1="13750" y1="31944" x2="31250" y2="61389"/>
                        <a14:foregroundMark x1="31250" y1="61389" x2="35000" y2="63611"/>
                        <a14:foregroundMark x1="63929" y1="34444" x2="74464" y2="52500"/>
                        <a14:foregroundMark x1="74464" y1="52500" x2="75179" y2="52778"/>
                        <a14:foregroundMark x1="77143" y1="35000" x2="64821" y2="42500"/>
                        <a14:foregroundMark x1="75893" y1="30556" x2="65714" y2="31944"/>
                        <a14:foregroundMark x1="78214" y1="32778" x2="85357" y2="35000"/>
                        <a14:foregroundMark x1="86071" y1="38889" x2="82500" y2="62222"/>
                        <a14:foregroundMark x1="82321" y1="62222" x2="68750" y2="64722"/>
                        <a14:foregroundMark x1="68750" y1="64722" x2="68750" y2="64722"/>
                        <a14:foregroundMark x1="85357" y1="64167" x2="70714" y2="65278"/>
                        <a14:foregroundMark x1="71607" y1="69444" x2="60536" y2="66389"/>
                        <a14:backgroundMark x1="36250" y1="80000" x2="33929" y2="79444"/>
                        <a14:backgroundMark x1="37857" y1="78889" x2="37857" y2="78889"/>
                        <a14:backgroundMark x1="35536" y1="77500" x2="35536" y2="77500"/>
                        <a14:backgroundMark x1="38571" y1="78889" x2="34821" y2="79444"/>
                        <a14:backgroundMark x1="29643" y1="79444" x2="36250" y2="80000"/>
                        <a14:backgroundMark x1="31071" y1="80000" x2="32143" y2="80000"/>
                        <a14:backgroundMark x1="35536" y1="79722" x2="37857" y2="78889"/>
                        <a14:backgroundMark x1="35000" y1="78333" x2="38750" y2="80000"/>
                      </a14:backgroundRemoval>
                    </a14:imgEffect>
                  </a14:imgLayer>
                </a14:imgProps>
              </a:ext>
              <a:ext uri="{28A0092B-C50C-407E-A947-70E740481C1C}">
                <a14:useLocalDpi xmlns:a14="http://schemas.microsoft.com/office/drawing/2010/main" val="0"/>
              </a:ext>
            </a:extLst>
          </a:blip>
          <a:srcRect/>
          <a:stretch>
            <a:fillRect/>
          </a:stretch>
        </p:blipFill>
        <p:spPr bwMode="auto">
          <a:xfrm>
            <a:off x="7392539" y="2481942"/>
            <a:ext cx="4254337" cy="27349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1577818"/>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E429559-BD8C-B716-720D-546A2F37E7A5}"/>
              </a:ext>
            </a:extLst>
          </p:cNvPr>
          <p:cNvGrpSpPr/>
          <p:nvPr/>
        </p:nvGrpSpPr>
        <p:grpSpPr>
          <a:xfrm>
            <a:off x="924821" y="544927"/>
            <a:ext cx="4183721" cy="963001"/>
            <a:chOff x="924821" y="544927"/>
            <a:chExt cx="4183721" cy="963001"/>
          </a:xfrm>
        </p:grpSpPr>
        <p:sp>
          <p:nvSpPr>
            <p:cNvPr id="4" name="TextBox 37">
              <a:extLst>
                <a:ext uri="{FF2B5EF4-FFF2-40B4-BE49-F238E27FC236}">
                  <a16:creationId xmlns:a16="http://schemas.microsoft.com/office/drawing/2014/main" id="{CFCD634B-1F66-0DF8-5417-4CA266437EA4}"/>
                </a:ext>
              </a:extLst>
            </p:cNvPr>
            <p:cNvSpPr txBox="1"/>
            <p:nvPr/>
          </p:nvSpPr>
          <p:spPr>
            <a:xfrm>
              <a:off x="924821" y="544927"/>
              <a:ext cx="942761" cy="963001"/>
            </a:xfrm>
            <a:prstGeom prst="rect">
              <a:avLst/>
            </a:prstGeom>
            <a:noFill/>
          </p:spPr>
          <p:txBody>
            <a:bodyPr wrap="none" anchor="ctr">
              <a:noAutofit/>
            </a:bodyPr>
            <a:lstStyle/>
            <a:p>
              <a:pPr algn="ctr" defTabSz="1158728">
                <a:spcAft>
                  <a:spcPts val="594"/>
                </a:spcAft>
              </a:pPr>
              <a:r>
                <a:rPr lang="en-US" altLang="zh-CN" sz="4435" b="1" kern="1200">
                  <a:gradFill>
                    <a:gsLst>
                      <a:gs pos="28000">
                        <a:schemeClr val="accent1"/>
                      </a:gs>
                      <a:gs pos="45500">
                        <a:schemeClr val="bg1"/>
                      </a:gs>
                      <a:gs pos="64000">
                        <a:schemeClr val="accent2">
                          <a:lumMod val="60000"/>
                          <a:lumOff val="40000"/>
                        </a:schemeClr>
                      </a:gs>
                    </a:gsLst>
                    <a:lin ang="8100000" scaled="1"/>
                  </a:gradFill>
                  <a:latin typeface="Times New Roman" panose="020206030504050203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rPr>
                <a:t>1.</a:t>
              </a:r>
              <a:r>
                <a:rPr lang="en-US" altLang="zh-CN" sz="4435" b="1">
                  <a:gradFill>
                    <a:gsLst>
                      <a:gs pos="28000">
                        <a:schemeClr val="accent1"/>
                      </a:gs>
                      <a:gs pos="45500">
                        <a:schemeClr val="bg1"/>
                      </a:gs>
                      <a:gs pos="64000">
                        <a:schemeClr val="accent2">
                          <a:lumMod val="60000"/>
                          <a:lumOff val="40000"/>
                        </a:schemeClr>
                      </a:gs>
                    </a:gsLst>
                    <a:lin ang="8100000" scaled="1"/>
                  </a:gradFill>
                  <a:latin typeface="Times New Roman" panose="020206030504050203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rPr>
                <a:t>4</a:t>
              </a:r>
              <a:endParaRPr lang="en-US" altLang="zh-CN" sz="3500">
                <a:solidFill>
                  <a:schemeClr val="bg1"/>
                </a:solidFill>
                <a:latin typeface="Cambria" panose="02040503050406030204" pitchFamily="18" charset="0"/>
                <a:ea typeface="Cambria" panose="02040503050406030204" pitchFamily="18" charset="0"/>
                <a:sym typeface="Noto Sans S Chinese Light" panose="020B0300000000000000" pitchFamily="34" charset="-122"/>
              </a:endParaRPr>
            </a:p>
          </p:txBody>
        </p:sp>
        <p:sp>
          <p:nvSpPr>
            <p:cNvPr id="5" name="TextBox 39">
              <a:extLst>
                <a:ext uri="{FF2B5EF4-FFF2-40B4-BE49-F238E27FC236}">
                  <a16:creationId xmlns:a16="http://schemas.microsoft.com/office/drawing/2014/main" id="{BD137872-6CDD-8469-4BA7-0B4EDC496C31}"/>
                </a:ext>
              </a:extLst>
            </p:cNvPr>
            <p:cNvSpPr txBox="1"/>
            <p:nvPr/>
          </p:nvSpPr>
          <p:spPr>
            <a:xfrm>
              <a:off x="1494617" y="604152"/>
              <a:ext cx="3613925" cy="844552"/>
            </a:xfrm>
            <a:prstGeom prst="rect">
              <a:avLst/>
            </a:prstGeom>
            <a:noFill/>
          </p:spPr>
          <p:txBody>
            <a:bodyPr wrap="none" lIns="466088" tIns="0" rIns="0" bIns="0" anchor="ctr" anchorCtr="0">
              <a:normAutofit/>
            </a:bodyPr>
            <a:lstStyle/>
            <a:p>
              <a:pPr defTabSz="1158728">
                <a:spcAft>
                  <a:spcPts val="594"/>
                </a:spcAft>
              </a:pPr>
              <a:r>
                <a:rPr lang="en-US" altLang="zh-CN" sz="3802" b="1" kern="12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Radio Button</a:t>
              </a:r>
              <a:endParaRPr lang="zh-CN" altLang="en-US" sz="3000" b="1">
                <a:solidFill>
                  <a:schemeClr val="bg1"/>
                </a:solidFill>
                <a:latin typeface="Cambria" panose="02040503050406030204" pitchFamily="18" charset="0"/>
                <a:ea typeface="Noto Sans S Chinese Light" panose="020B0300000000000000"/>
                <a:cs typeface="Times New Roman" panose="02020603050405020304" pitchFamily="18" charset="0"/>
                <a:sym typeface="Noto Sans S Chinese Light" panose="020B0300000000000000" pitchFamily="34" charset="-122"/>
              </a:endParaRPr>
            </a:p>
          </p:txBody>
        </p:sp>
      </p:grpSp>
      <p:sp>
        <p:nvSpPr>
          <p:cNvPr id="8" name="TextBox 7">
            <a:extLst>
              <a:ext uri="{FF2B5EF4-FFF2-40B4-BE49-F238E27FC236}">
                <a16:creationId xmlns:a16="http://schemas.microsoft.com/office/drawing/2014/main" id="{42BBA2E5-C299-A892-BC00-CE8FF34567B9}"/>
              </a:ext>
            </a:extLst>
          </p:cNvPr>
          <p:cNvSpPr txBox="1"/>
          <p:nvPr/>
        </p:nvSpPr>
        <p:spPr>
          <a:xfrm>
            <a:off x="928800" y="1517586"/>
            <a:ext cx="6094324" cy="4191660"/>
          </a:xfrm>
          <a:prstGeom prst="rect">
            <a:avLst/>
          </a:prstGeom>
          <a:noFill/>
        </p:spPr>
        <p:txBody>
          <a:bodyPr wrap="square">
            <a:spAutoFit/>
          </a:bodyPr>
          <a:lstStyle/>
          <a:p>
            <a:pPr marR="0" lvl="0">
              <a:lnSpc>
                <a:spcPct val="150000"/>
              </a:lnSpc>
              <a:spcBef>
                <a:spcPts val="0"/>
              </a:spcBef>
              <a:spcAft>
                <a:spcPts val="0"/>
              </a:spcAft>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Chức năng: </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Courier New" panose="02070309020205020404" pitchFamily="49" charset="0"/>
              <a:buChar char="o"/>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RadioButton là đối tượng điều khiển dùng để chọn một tuỳ chọn trong một nhóm các tuỳ chọn.</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R="0" lvl="0">
              <a:lnSpc>
                <a:spcPct val="150000"/>
              </a:lnSpc>
              <a:spcBef>
                <a:spcPts val="0"/>
              </a:spcBef>
              <a:spcAft>
                <a:spcPts val="0"/>
              </a:spcAft>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Các thuộc tính thường dùng:</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Courier New" panose="02070309020205020404" pitchFamily="49" charset="0"/>
              <a:buChar char="o"/>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Text: Nội dung văn bản hiển thị cạnh các RadioButton</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Courier New" panose="02070309020205020404" pitchFamily="49" charset="0"/>
              <a:buChar char="o"/>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Checked: Trạng thái chọn hay không chọn</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R="0" lvl="0">
              <a:lnSpc>
                <a:spcPct val="150000"/>
              </a:lnSpc>
              <a:spcBef>
                <a:spcPts val="0"/>
              </a:spcBef>
              <a:spcAft>
                <a:spcPts val="0"/>
              </a:spcAft>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Các sự kiện thường dùng:</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1000"/>
              </a:spcAft>
              <a:buFont typeface="Courier New" panose="02070309020205020404" pitchFamily="49" charset="0"/>
              <a:buChar char="o"/>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TextChanged: Kích hoạt khi nội dung trong TextBox thay đổi</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p:txBody>
      </p:sp>
      <p:pic>
        <p:nvPicPr>
          <p:cNvPr id="4098" name="Picture 2" descr="Test Case For Radio Button &amp; How to Write It?">
            <a:extLst>
              <a:ext uri="{FF2B5EF4-FFF2-40B4-BE49-F238E27FC236}">
                <a16:creationId xmlns:a16="http://schemas.microsoft.com/office/drawing/2014/main" id="{04EDC2FF-8544-AAAE-A7B3-DA5073BE0C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38198" y="2394846"/>
            <a:ext cx="3762356" cy="240826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821511658"/>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37">
            <a:extLst>
              <a:ext uri="{FF2B5EF4-FFF2-40B4-BE49-F238E27FC236}">
                <a16:creationId xmlns:a16="http://schemas.microsoft.com/office/drawing/2014/main" id="{CF5B05AE-F867-A68D-8DCA-4D916C50275F}"/>
              </a:ext>
            </a:extLst>
          </p:cNvPr>
          <p:cNvSpPr txBox="1"/>
          <p:nvPr/>
        </p:nvSpPr>
        <p:spPr>
          <a:xfrm>
            <a:off x="924821" y="544927"/>
            <a:ext cx="942761" cy="963001"/>
          </a:xfrm>
          <a:prstGeom prst="rect">
            <a:avLst/>
          </a:prstGeom>
          <a:noFill/>
        </p:spPr>
        <p:txBody>
          <a:bodyPr wrap="none" anchor="ctr">
            <a:noAutofit/>
          </a:bodyPr>
          <a:lstStyle/>
          <a:p>
            <a:pPr algn="ctr" defTabSz="1158728">
              <a:spcAft>
                <a:spcPts val="594"/>
              </a:spcAft>
            </a:pPr>
            <a:r>
              <a:rPr lang="en-US" altLang="zh-CN" sz="4435" b="1" kern="1200">
                <a:gradFill>
                  <a:gsLst>
                    <a:gs pos="28000">
                      <a:schemeClr val="accent1"/>
                    </a:gs>
                    <a:gs pos="45500">
                      <a:schemeClr val="bg1"/>
                    </a:gs>
                    <a:gs pos="64000">
                      <a:schemeClr val="accent2">
                        <a:lumMod val="60000"/>
                        <a:lumOff val="40000"/>
                      </a:schemeClr>
                    </a:gs>
                  </a:gsLst>
                  <a:lin ang="8100000" scaled="1"/>
                </a:gradFill>
                <a:latin typeface="Times New Roman" panose="020206030504050203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rPr>
              <a:t>1.5</a:t>
            </a:r>
            <a:endParaRPr lang="en-US" altLang="zh-CN" sz="3500">
              <a:solidFill>
                <a:schemeClr val="bg1"/>
              </a:solidFill>
              <a:latin typeface="Cambria" panose="02040503050406030204" pitchFamily="18" charset="0"/>
              <a:ea typeface="Cambria" panose="02040503050406030204" pitchFamily="18" charset="0"/>
              <a:sym typeface="Noto Sans S Chinese Light" panose="020B0300000000000000" pitchFamily="34" charset="-122"/>
            </a:endParaRPr>
          </a:p>
        </p:txBody>
      </p:sp>
      <p:sp>
        <p:nvSpPr>
          <p:cNvPr id="3" name="TextBox 39">
            <a:extLst>
              <a:ext uri="{FF2B5EF4-FFF2-40B4-BE49-F238E27FC236}">
                <a16:creationId xmlns:a16="http://schemas.microsoft.com/office/drawing/2014/main" id="{2D34B6F8-33F4-1ECA-E267-4C1D79A92B2D}"/>
              </a:ext>
            </a:extLst>
          </p:cNvPr>
          <p:cNvSpPr txBox="1"/>
          <p:nvPr/>
        </p:nvSpPr>
        <p:spPr>
          <a:xfrm>
            <a:off x="1494617" y="604152"/>
            <a:ext cx="3613925" cy="844552"/>
          </a:xfrm>
          <a:prstGeom prst="rect">
            <a:avLst/>
          </a:prstGeom>
          <a:noFill/>
        </p:spPr>
        <p:txBody>
          <a:bodyPr wrap="none" lIns="466088" tIns="0" rIns="0" bIns="0" anchor="ctr" anchorCtr="0">
            <a:normAutofit/>
          </a:bodyPr>
          <a:lstStyle/>
          <a:p>
            <a:pPr defTabSz="1158728">
              <a:spcAft>
                <a:spcPts val="594"/>
              </a:spcAft>
            </a:pPr>
            <a:r>
              <a:rPr lang="en-US" altLang="zh-CN" sz="3802" b="1" kern="12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Combo Box</a:t>
            </a:r>
            <a:endParaRPr lang="zh-CN" altLang="en-US" sz="3000" b="1">
              <a:solidFill>
                <a:schemeClr val="bg1"/>
              </a:solidFill>
              <a:latin typeface="Cambria" panose="02040503050406030204" pitchFamily="18" charset="0"/>
              <a:ea typeface="Noto Sans S Chinese Light" panose="020B0300000000000000"/>
              <a:cs typeface="Times New Roman" panose="02020603050405020304" pitchFamily="18" charset="0"/>
              <a:sym typeface="Noto Sans S Chinese Light" panose="020B0300000000000000" pitchFamily="34" charset="-122"/>
            </a:endParaRPr>
          </a:p>
        </p:txBody>
      </p:sp>
      <p:sp>
        <p:nvSpPr>
          <p:cNvPr id="5" name="TextBox 4">
            <a:extLst>
              <a:ext uri="{FF2B5EF4-FFF2-40B4-BE49-F238E27FC236}">
                <a16:creationId xmlns:a16="http://schemas.microsoft.com/office/drawing/2014/main" id="{812F475C-87A4-5733-50FA-AC0BF59CFDB0}"/>
              </a:ext>
            </a:extLst>
          </p:cNvPr>
          <p:cNvSpPr txBox="1"/>
          <p:nvPr/>
        </p:nvSpPr>
        <p:spPr>
          <a:xfrm>
            <a:off x="955326" y="1817535"/>
            <a:ext cx="5899116" cy="4028410"/>
          </a:xfrm>
          <a:prstGeom prst="rect">
            <a:avLst/>
          </a:prstGeom>
          <a:noFill/>
        </p:spPr>
        <p:txBody>
          <a:bodyPr wrap="square">
            <a:spAutoFit/>
          </a:bodyPr>
          <a:lstStyle/>
          <a:p>
            <a:pPr marR="0" lvl="0">
              <a:lnSpc>
                <a:spcPct val="150000"/>
              </a:lnSpc>
              <a:spcBef>
                <a:spcPts val="0"/>
              </a:spcBef>
              <a:spcAft>
                <a:spcPts val="0"/>
              </a:spcAft>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Chức năng: </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Courier New" panose="02070309020205020404" pitchFamily="49" charset="0"/>
              <a:buChar char="o"/>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ComboBox là đối tượng điều khiển hiển thị một danh sách các tuỳ chọn để người dùng chọn.</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R="0" lvl="0">
              <a:lnSpc>
                <a:spcPct val="150000"/>
              </a:lnSpc>
              <a:spcBef>
                <a:spcPts val="0"/>
              </a:spcBef>
              <a:spcAft>
                <a:spcPts val="0"/>
              </a:spcAft>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Các thuộc tính thường dùng:</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Courier New" panose="02070309020205020404" pitchFamily="49" charset="0"/>
              <a:buChar char="o"/>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Items: Danh sách các mục trong ComboBox</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Courier New" panose="02070309020205020404" pitchFamily="49" charset="0"/>
              <a:buChar char="o"/>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SelectedIndex: Chỉ mục của mục được chọn</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Courier New" panose="02070309020205020404" pitchFamily="49" charset="0"/>
              <a:buChar char="o"/>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SelectedItem: Mục được chọn</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Courier New" panose="02070309020205020404" pitchFamily="49" charset="0"/>
              <a:buChar char="o"/>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SelectedValue: Giá trị của mục được chọn</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R="0" lvl="0">
              <a:lnSpc>
                <a:spcPct val="150000"/>
              </a:lnSpc>
              <a:spcBef>
                <a:spcPts val="0"/>
              </a:spcBef>
              <a:spcAft>
                <a:spcPts val="0"/>
              </a:spcAft>
            </a:pPr>
            <a:endParaRPr lang="en-US" sz="12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p:txBody>
      </p:sp>
      <p:pic>
        <p:nvPicPr>
          <p:cNvPr id="5122" name="Picture 2" descr="Cách tạo Combo Box trong Excel - Học Excel Online Miễn Phí">
            <a:extLst>
              <a:ext uri="{FF2B5EF4-FFF2-40B4-BE49-F238E27FC236}">
                <a16:creationId xmlns:a16="http://schemas.microsoft.com/office/drawing/2014/main" id="{0F644FC9-C451-B155-530B-27560CAE91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64724" y="2774235"/>
            <a:ext cx="4171950" cy="1952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4353751"/>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37">
            <a:extLst>
              <a:ext uri="{FF2B5EF4-FFF2-40B4-BE49-F238E27FC236}">
                <a16:creationId xmlns:a16="http://schemas.microsoft.com/office/drawing/2014/main" id="{01523806-559F-D7C7-65F9-C273E47F5180}"/>
              </a:ext>
            </a:extLst>
          </p:cNvPr>
          <p:cNvSpPr txBox="1"/>
          <p:nvPr/>
        </p:nvSpPr>
        <p:spPr>
          <a:xfrm>
            <a:off x="924821" y="544927"/>
            <a:ext cx="942761" cy="963001"/>
          </a:xfrm>
          <a:prstGeom prst="rect">
            <a:avLst/>
          </a:prstGeom>
          <a:noFill/>
        </p:spPr>
        <p:txBody>
          <a:bodyPr wrap="none" anchor="ctr">
            <a:noAutofit/>
          </a:bodyPr>
          <a:lstStyle/>
          <a:p>
            <a:pPr algn="ctr" defTabSz="1158728">
              <a:spcAft>
                <a:spcPts val="594"/>
              </a:spcAft>
            </a:pPr>
            <a:r>
              <a:rPr lang="en-US" altLang="zh-CN" sz="4435" b="1" kern="1200">
                <a:gradFill>
                  <a:gsLst>
                    <a:gs pos="28000">
                      <a:schemeClr val="accent1"/>
                    </a:gs>
                    <a:gs pos="45500">
                      <a:schemeClr val="bg1"/>
                    </a:gs>
                    <a:gs pos="64000">
                      <a:schemeClr val="accent2">
                        <a:lumMod val="60000"/>
                        <a:lumOff val="40000"/>
                      </a:schemeClr>
                    </a:gs>
                  </a:gsLst>
                  <a:lin ang="8100000" scaled="1"/>
                </a:gradFill>
                <a:latin typeface="Times New Roman" panose="020206030504050203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rPr>
              <a:t>1.5</a:t>
            </a:r>
            <a:endParaRPr lang="en-US" altLang="zh-CN" sz="3500">
              <a:solidFill>
                <a:schemeClr val="bg1"/>
              </a:solidFill>
              <a:latin typeface="Cambria" panose="02040503050406030204" pitchFamily="18" charset="0"/>
              <a:ea typeface="Cambria" panose="02040503050406030204" pitchFamily="18" charset="0"/>
              <a:sym typeface="Noto Sans S Chinese Light" panose="020B0300000000000000" pitchFamily="34" charset="-122"/>
            </a:endParaRPr>
          </a:p>
        </p:txBody>
      </p:sp>
      <p:sp>
        <p:nvSpPr>
          <p:cNvPr id="3" name="TextBox 39">
            <a:extLst>
              <a:ext uri="{FF2B5EF4-FFF2-40B4-BE49-F238E27FC236}">
                <a16:creationId xmlns:a16="http://schemas.microsoft.com/office/drawing/2014/main" id="{20501C07-D4D0-3BDC-CC16-CD139890F538}"/>
              </a:ext>
            </a:extLst>
          </p:cNvPr>
          <p:cNvSpPr txBox="1"/>
          <p:nvPr/>
        </p:nvSpPr>
        <p:spPr>
          <a:xfrm>
            <a:off x="1494617" y="604152"/>
            <a:ext cx="3613925" cy="844552"/>
          </a:xfrm>
          <a:prstGeom prst="rect">
            <a:avLst/>
          </a:prstGeom>
          <a:noFill/>
        </p:spPr>
        <p:txBody>
          <a:bodyPr wrap="none" lIns="466088" tIns="0" rIns="0" bIns="0" anchor="ctr" anchorCtr="0">
            <a:normAutofit/>
          </a:bodyPr>
          <a:lstStyle/>
          <a:p>
            <a:pPr defTabSz="1158728">
              <a:spcAft>
                <a:spcPts val="594"/>
              </a:spcAft>
            </a:pPr>
            <a:r>
              <a:rPr lang="en-US" altLang="zh-CN" sz="3802" b="1" kern="12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Combo Box</a:t>
            </a:r>
            <a:endParaRPr lang="zh-CN" altLang="en-US" sz="3000" b="1">
              <a:solidFill>
                <a:schemeClr val="bg1"/>
              </a:solidFill>
              <a:latin typeface="Cambria" panose="02040503050406030204" pitchFamily="18" charset="0"/>
              <a:ea typeface="Noto Sans S Chinese Light" panose="020B0300000000000000"/>
              <a:cs typeface="Times New Roman" panose="02020603050405020304" pitchFamily="18" charset="0"/>
              <a:sym typeface="Noto Sans S Chinese Light" panose="020B0300000000000000" pitchFamily="34" charset="-122"/>
            </a:endParaRPr>
          </a:p>
        </p:txBody>
      </p:sp>
      <p:sp>
        <p:nvSpPr>
          <p:cNvPr id="4" name="TextBox 3">
            <a:extLst>
              <a:ext uri="{FF2B5EF4-FFF2-40B4-BE49-F238E27FC236}">
                <a16:creationId xmlns:a16="http://schemas.microsoft.com/office/drawing/2014/main" id="{650E1F2C-5F55-526A-A0F2-E29BFA54F604}"/>
              </a:ext>
            </a:extLst>
          </p:cNvPr>
          <p:cNvSpPr txBox="1"/>
          <p:nvPr/>
        </p:nvSpPr>
        <p:spPr>
          <a:xfrm>
            <a:off x="924821" y="1567153"/>
            <a:ext cx="9756949" cy="4653325"/>
          </a:xfrm>
          <a:prstGeom prst="rect">
            <a:avLst/>
          </a:prstGeom>
          <a:noFill/>
        </p:spPr>
        <p:txBody>
          <a:bodyPr wrap="square">
            <a:spAutoFit/>
          </a:bodyPr>
          <a:lstStyle/>
          <a:p>
            <a:pPr marR="0" lvl="0">
              <a:lnSpc>
                <a:spcPct val="150000"/>
              </a:lnSpc>
              <a:spcBef>
                <a:spcPts val="0"/>
              </a:spcBef>
              <a:spcAft>
                <a:spcPts val="0"/>
              </a:spcAft>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Các phương thức thường dùng:</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Courier New" panose="02070309020205020404" pitchFamily="49" charset="0"/>
              <a:buChar char="o"/>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Items.Clear: Xoá các mục trong ComboBox</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Courier New" panose="02070309020205020404" pitchFamily="49" charset="0"/>
              <a:buChar char="o"/>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Items.Add: Thêm một mục vào ComboBox</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Courier New" panose="02070309020205020404" pitchFamily="49" charset="0"/>
              <a:buChar char="o"/>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Items.Count: Đếm số mục trong ComboBox</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Courier New" panose="02070309020205020404" pitchFamily="49" charset="0"/>
              <a:buChar char="o"/>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Items.Contains: Kiểm tra mục tồn tại trong ComboBox</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Courier New" panose="02070309020205020404" pitchFamily="49" charset="0"/>
              <a:buChar char="o"/>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Items.RemoveAt: Xoá mục tại chỉ mục được chỉ định</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Courier New" panose="02070309020205020404" pitchFamily="49" charset="0"/>
              <a:buChar char="o"/>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Items.Remove: Xoá mục có giá trị được chỉ định</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R="0" lvl="0">
              <a:lnSpc>
                <a:spcPct val="150000"/>
              </a:lnSpc>
              <a:spcBef>
                <a:spcPts val="0"/>
              </a:spcBef>
              <a:spcAft>
                <a:spcPts val="0"/>
              </a:spcAft>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Các sự kiện thường dùng:</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Courier New" panose="02070309020205020404" pitchFamily="49" charset="0"/>
              <a:buChar char="o"/>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SelectedIndexChanged: Kích hoạt khi chỉ mục chọn thay đổi</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1000"/>
              </a:spcAft>
              <a:buFont typeface="Courier New" panose="02070309020205020404" pitchFamily="49" charset="0"/>
              <a:buChar char="o"/>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SelectedValueChanged: Kích hoạt khi giá trị mục chọn thay đổi</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p:txBody>
      </p:sp>
      <p:pic>
        <p:nvPicPr>
          <p:cNvPr id="5" name="Picture 2" descr="Cách tạo Combo Box trong Excel - Học Excel Online Miễn Phí">
            <a:extLst>
              <a:ext uri="{FF2B5EF4-FFF2-40B4-BE49-F238E27FC236}">
                <a16:creationId xmlns:a16="http://schemas.microsoft.com/office/drawing/2014/main" id="{EE8BA6B9-3F10-657C-096F-5124BD4D3C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77673" y="2774235"/>
            <a:ext cx="4171950" cy="1952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7726529"/>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6C318288-3C03-4AE9-AF68-A14E7A82FB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06" y="186"/>
            <a:ext cx="12192000" cy="6858000"/>
          </a:xfrm>
          <a:prstGeom prst="rect">
            <a:avLst/>
          </a:prstGeom>
        </p:spPr>
      </p:pic>
      <p:pic>
        <p:nvPicPr>
          <p:cNvPr id="6" name="图片 5" descr="图片包含 物体&#10;&#10;自动生成的说明">
            <a:extLst>
              <a:ext uri="{FF2B5EF4-FFF2-40B4-BE49-F238E27FC236}">
                <a16:creationId xmlns:a16="http://schemas.microsoft.com/office/drawing/2014/main" id="{2867FE37-378B-4930-877A-8AB09952A1BB}"/>
              </a:ext>
            </a:extLst>
          </p:cNvPr>
          <p:cNvPicPr>
            <a:picLocks noChangeAspect="1"/>
          </p:cNvPicPr>
          <p:nvPr/>
        </p:nvPicPr>
        <p:blipFill rotWithShape="1">
          <a:blip r:embed="rId4">
            <a:extLst>
              <a:ext uri="{28A0092B-C50C-407E-A947-70E740481C1C}">
                <a14:useLocalDpi xmlns:a14="http://schemas.microsoft.com/office/drawing/2010/main" val="0"/>
              </a:ext>
            </a:extLst>
          </a:blip>
          <a:srcRect l="40687" t="79686" r="50276" b="9223"/>
          <a:stretch/>
        </p:blipFill>
        <p:spPr>
          <a:xfrm rot="5400000" flipV="1">
            <a:off x="6400800" y="1230324"/>
            <a:ext cx="7021524" cy="4560876"/>
          </a:xfrm>
          <a:prstGeom prst="rect">
            <a:avLst/>
          </a:prstGeom>
        </p:spPr>
      </p:pic>
      <p:pic>
        <p:nvPicPr>
          <p:cNvPr id="4" name="图片 3" descr="图片包含 物体&#10;&#10;自动生成的说明">
            <a:extLst>
              <a:ext uri="{FF2B5EF4-FFF2-40B4-BE49-F238E27FC236}">
                <a16:creationId xmlns:a16="http://schemas.microsoft.com/office/drawing/2014/main" id="{7B585AAE-F54A-4E9B-A2DF-93988CFDB08A}"/>
              </a:ext>
            </a:extLst>
          </p:cNvPr>
          <p:cNvPicPr>
            <a:picLocks noChangeAspect="1"/>
          </p:cNvPicPr>
          <p:nvPr/>
        </p:nvPicPr>
        <p:blipFill rotWithShape="1">
          <a:blip r:embed="rId4">
            <a:extLst>
              <a:ext uri="{28A0092B-C50C-407E-A947-70E740481C1C}">
                <a14:useLocalDpi xmlns:a14="http://schemas.microsoft.com/office/drawing/2010/main" val="0"/>
              </a:ext>
            </a:extLst>
          </a:blip>
          <a:srcRect l="57560" r="22312" b="23843"/>
          <a:stretch/>
        </p:blipFill>
        <p:spPr>
          <a:xfrm flipH="1">
            <a:off x="-1" y="0"/>
            <a:ext cx="5134879" cy="6806025"/>
          </a:xfrm>
          <a:prstGeom prst="rect">
            <a:avLst/>
          </a:prstGeom>
        </p:spPr>
      </p:pic>
      <p:grpSp>
        <p:nvGrpSpPr>
          <p:cNvPr id="2" name="组合 1">
            <a:extLst>
              <a:ext uri="{FF2B5EF4-FFF2-40B4-BE49-F238E27FC236}">
                <a16:creationId xmlns:a16="http://schemas.microsoft.com/office/drawing/2014/main" id="{355FDF52-2A0D-46BA-9F77-4A80B1565319}"/>
              </a:ext>
            </a:extLst>
          </p:cNvPr>
          <p:cNvGrpSpPr/>
          <p:nvPr/>
        </p:nvGrpSpPr>
        <p:grpSpPr>
          <a:xfrm>
            <a:off x="4824658" y="423879"/>
            <a:ext cx="2542684" cy="901229"/>
            <a:chOff x="4848334" y="454116"/>
            <a:chExt cx="2542684" cy="901229"/>
          </a:xfrm>
        </p:grpSpPr>
        <p:sp>
          <p:nvSpPr>
            <p:cNvPr id="7" name="文本框 6">
              <a:extLst>
                <a:ext uri="{FF2B5EF4-FFF2-40B4-BE49-F238E27FC236}">
                  <a16:creationId xmlns:a16="http://schemas.microsoft.com/office/drawing/2014/main" id="{E26D2E2F-8A79-44BB-AB60-AC48A65DBC6B}"/>
                </a:ext>
              </a:extLst>
            </p:cNvPr>
            <p:cNvSpPr txBox="1"/>
            <p:nvPr/>
          </p:nvSpPr>
          <p:spPr>
            <a:xfrm>
              <a:off x="4848334" y="524348"/>
              <a:ext cx="2542684" cy="830997"/>
            </a:xfrm>
            <a:prstGeom prst="rect">
              <a:avLst/>
            </a:prstGeom>
            <a:noFill/>
          </p:spPr>
          <p:txBody>
            <a:bodyPr wrap="none" rtlCol="0">
              <a:spAutoFit/>
            </a:bodyPr>
            <a:lstStyle/>
            <a:p>
              <a:r>
                <a:rPr lang="en-US" altLang="zh-CN" sz="4800" b="1" dirty="0">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Tahoma" panose="020B0604030504040204" pitchFamily="34" charset="0"/>
                  <a:cs typeface="Arial" panose="020B0604020202020204" pitchFamily="34" charset="0"/>
                  <a:sym typeface="Noto Sans S Chinese Light" panose="020B0300000000000000" pitchFamily="34" charset="-122"/>
                </a:rPr>
                <a:t>CHỦ ĐỀ</a:t>
              </a:r>
              <a:endParaRPr lang="zh-CN" altLang="en-US" sz="4800" b="1" dirty="0">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Noto Sans S Chinese Light" panose="020B0300000000000000" pitchFamily="34" charset="-122"/>
                <a:cs typeface="Arial" panose="020B0604020202020204" pitchFamily="34" charset="0"/>
                <a:sym typeface="Noto Sans S Chinese Light" panose="020B0300000000000000" pitchFamily="34" charset="-122"/>
              </a:endParaRPr>
            </a:p>
          </p:txBody>
        </p:sp>
        <p:cxnSp>
          <p:nvCxnSpPr>
            <p:cNvPr id="8" name="直接连接符 7">
              <a:extLst>
                <a:ext uri="{FF2B5EF4-FFF2-40B4-BE49-F238E27FC236}">
                  <a16:creationId xmlns:a16="http://schemas.microsoft.com/office/drawing/2014/main" id="{6B9CD8FE-ADCC-4663-BB45-67D7A51837D5}"/>
                </a:ext>
              </a:extLst>
            </p:cNvPr>
            <p:cNvCxnSpPr/>
            <p:nvPr/>
          </p:nvCxnSpPr>
          <p:spPr>
            <a:xfrm>
              <a:off x="5598404" y="454116"/>
              <a:ext cx="995191"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34" name="TextBox 40">
            <a:extLst>
              <a:ext uri="{FF2B5EF4-FFF2-40B4-BE49-F238E27FC236}">
                <a16:creationId xmlns:a16="http://schemas.microsoft.com/office/drawing/2014/main" id="{3F9B27B3-959C-44F4-855D-EC076D0344DD}"/>
              </a:ext>
            </a:extLst>
          </p:cNvPr>
          <p:cNvSpPr txBox="1"/>
          <p:nvPr/>
        </p:nvSpPr>
        <p:spPr>
          <a:xfrm>
            <a:off x="9356049" y="5041639"/>
            <a:ext cx="2835953" cy="249137"/>
          </a:xfrm>
          <a:prstGeom prst="rect">
            <a:avLst/>
          </a:prstGeom>
        </p:spPr>
        <p:txBody>
          <a:bodyPr vert="horz" wrap="square" lIns="466088" tIns="0" rIns="0" bIns="0" anchor="ctr" anchorCtr="0">
            <a:normAutofit/>
          </a:bodyPr>
          <a:lstStyle/>
          <a:p>
            <a:pPr>
              <a:lnSpc>
                <a:spcPct val="120000"/>
              </a:lnSpc>
            </a:pPr>
            <a:endParaRPr lang="zh-CN" altLang="en-US" sz="1200">
              <a:solidFill>
                <a:schemeClr val="bg1"/>
              </a:solidFill>
              <a:latin typeface="Cascadia Code Light" panose="020B0609020000020004" pitchFamily="49" charset="0"/>
              <a:ea typeface="Noto Sans S Chinese Light" panose="020B0300000000000000" pitchFamily="34" charset="-122"/>
              <a:cs typeface="Cascadia Code Light" panose="020B0609020000020004" pitchFamily="49" charset="0"/>
              <a:sym typeface="Noto Sans S Chinese Light" panose="020B0300000000000000" pitchFamily="34" charset="-122"/>
            </a:endParaRPr>
          </a:p>
        </p:txBody>
      </p:sp>
      <p:grpSp>
        <p:nvGrpSpPr>
          <p:cNvPr id="35" name="Group 41">
            <a:extLst>
              <a:ext uri="{FF2B5EF4-FFF2-40B4-BE49-F238E27FC236}">
                <a16:creationId xmlns:a16="http://schemas.microsoft.com/office/drawing/2014/main" id="{D8502B03-ECF1-490B-9DF2-F7ACD07E65E0}"/>
              </a:ext>
            </a:extLst>
          </p:cNvPr>
          <p:cNvGrpSpPr/>
          <p:nvPr/>
        </p:nvGrpSpPr>
        <p:grpSpPr>
          <a:xfrm>
            <a:off x="2101556" y="2133084"/>
            <a:ext cx="4289001" cy="687369"/>
            <a:chOff x="6707592" y="816352"/>
            <a:chExt cx="4417022" cy="707886"/>
          </a:xfrm>
        </p:grpSpPr>
        <p:sp>
          <p:nvSpPr>
            <p:cNvPr id="36" name="TextBox 42">
              <a:extLst>
                <a:ext uri="{FF2B5EF4-FFF2-40B4-BE49-F238E27FC236}">
                  <a16:creationId xmlns:a16="http://schemas.microsoft.com/office/drawing/2014/main" id="{124EA4FC-4364-45FA-A752-8411330A47A3}"/>
                </a:ext>
              </a:extLst>
            </p:cNvPr>
            <p:cNvSpPr txBox="1"/>
            <p:nvPr/>
          </p:nvSpPr>
          <p:spPr>
            <a:xfrm>
              <a:off x="6707592" y="816352"/>
              <a:ext cx="718466" cy="707886"/>
            </a:xfrm>
            <a:prstGeom prst="rect">
              <a:avLst/>
            </a:prstGeom>
            <a:noFill/>
          </p:spPr>
          <p:txBody>
            <a:bodyPr wrap="none" anchor="ctr">
              <a:noAutofit/>
            </a:bodyPr>
            <a:lstStyle/>
            <a:p>
              <a:pPr algn="ctr"/>
              <a:r>
                <a:rPr lang="en-US" altLang="zh-CN" sz="3500" b="1">
                  <a:gradFill>
                    <a:gsLst>
                      <a:gs pos="28000">
                        <a:schemeClr val="accent1"/>
                      </a:gs>
                      <a:gs pos="45500">
                        <a:schemeClr val="bg1"/>
                      </a:gs>
                      <a:gs pos="64000">
                        <a:schemeClr val="accent2">
                          <a:lumMod val="60000"/>
                          <a:lumOff val="40000"/>
                        </a:schemeClr>
                      </a:gs>
                    </a:gsLst>
                    <a:lin ang="8100000" scaled="1"/>
                  </a:gradFill>
                  <a:latin typeface="Times New Roman" panose="020206030504050203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rPr>
                <a:t>02</a:t>
              </a:r>
              <a:endParaRPr lang="en-US" altLang="zh-CN" sz="3500">
                <a:solidFill>
                  <a:schemeClr val="bg1"/>
                </a:solidFill>
                <a:latin typeface="Cambria" panose="02040503050406030204" pitchFamily="18" charset="0"/>
                <a:ea typeface="Cambria" panose="02040503050406030204" pitchFamily="18" charset="0"/>
                <a:sym typeface="Noto Sans S Chinese Light" panose="020B0300000000000000" pitchFamily="34" charset="-122"/>
              </a:endParaRPr>
            </a:p>
          </p:txBody>
        </p:sp>
        <p:sp>
          <p:nvSpPr>
            <p:cNvPr id="38" name="TextBox 44">
              <a:extLst>
                <a:ext uri="{FF2B5EF4-FFF2-40B4-BE49-F238E27FC236}">
                  <a16:creationId xmlns:a16="http://schemas.microsoft.com/office/drawing/2014/main" id="{C20B782B-626F-46B9-9761-DDE4F40385A2}"/>
                </a:ext>
              </a:extLst>
            </p:cNvPr>
            <p:cNvSpPr txBox="1"/>
            <p:nvPr/>
          </p:nvSpPr>
          <p:spPr>
            <a:xfrm>
              <a:off x="7162041" y="863305"/>
              <a:ext cx="3962573" cy="613980"/>
            </a:xfrm>
            <a:prstGeom prst="rect">
              <a:avLst/>
            </a:prstGeom>
            <a:noFill/>
          </p:spPr>
          <p:txBody>
            <a:bodyPr wrap="none" lIns="466088" tIns="0" rIns="0" bIns="0" anchor="ctr" anchorCtr="0">
              <a:normAutofit/>
            </a:bodyPr>
            <a:lstStyle/>
            <a:p>
              <a:r>
                <a:rPr lang="en-US" altLang="zh-CN" sz="30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LÝ DO CHỌN ĐỀ TÀI</a:t>
              </a:r>
              <a:endParaRPr lang="zh-CN" altLang="en-US" sz="3000">
                <a:solidFill>
                  <a:schemeClr val="bg1"/>
                </a:solidFill>
                <a:latin typeface="Cambria" panose="020405030504060302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endParaRPr>
            </a:p>
          </p:txBody>
        </p:sp>
      </p:grpSp>
      <p:grpSp>
        <p:nvGrpSpPr>
          <p:cNvPr id="9" name="Group 8">
            <a:extLst>
              <a:ext uri="{FF2B5EF4-FFF2-40B4-BE49-F238E27FC236}">
                <a16:creationId xmlns:a16="http://schemas.microsoft.com/office/drawing/2014/main" id="{1A1F7E10-5A05-D4F5-A739-9A58EA42318E}"/>
              </a:ext>
            </a:extLst>
          </p:cNvPr>
          <p:cNvGrpSpPr/>
          <p:nvPr/>
        </p:nvGrpSpPr>
        <p:grpSpPr>
          <a:xfrm>
            <a:off x="2101556" y="2848243"/>
            <a:ext cx="4263054" cy="687370"/>
            <a:chOff x="2101556" y="2848243"/>
            <a:chExt cx="4263054" cy="687370"/>
          </a:xfrm>
        </p:grpSpPr>
        <p:sp>
          <p:nvSpPr>
            <p:cNvPr id="41" name="TextBox 47">
              <a:extLst>
                <a:ext uri="{FF2B5EF4-FFF2-40B4-BE49-F238E27FC236}">
                  <a16:creationId xmlns:a16="http://schemas.microsoft.com/office/drawing/2014/main" id="{E4B351FE-0728-44F1-82B5-B496EDC297CC}"/>
                </a:ext>
              </a:extLst>
            </p:cNvPr>
            <p:cNvSpPr txBox="1"/>
            <p:nvPr/>
          </p:nvSpPr>
          <p:spPr>
            <a:xfrm>
              <a:off x="2101556" y="2848243"/>
              <a:ext cx="711651" cy="687370"/>
            </a:xfrm>
            <a:prstGeom prst="rect">
              <a:avLst/>
            </a:prstGeom>
            <a:noFill/>
          </p:spPr>
          <p:txBody>
            <a:bodyPr wrap="none" anchor="ctr">
              <a:noAutofit/>
            </a:bodyPr>
            <a:lstStyle/>
            <a:p>
              <a:pPr algn="ctr"/>
              <a:r>
                <a:rPr lang="en-US" altLang="zh-CN" sz="3500" b="1">
                  <a:gradFill>
                    <a:gsLst>
                      <a:gs pos="28000">
                        <a:schemeClr val="accent1"/>
                      </a:gs>
                      <a:gs pos="45500">
                        <a:schemeClr val="bg1"/>
                      </a:gs>
                      <a:gs pos="64000">
                        <a:schemeClr val="accent2">
                          <a:lumMod val="60000"/>
                          <a:lumOff val="40000"/>
                        </a:schemeClr>
                      </a:gs>
                    </a:gsLst>
                    <a:lin ang="8100000" scaled="1"/>
                  </a:gradFill>
                  <a:latin typeface="Times New Roman" panose="020206030504050203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rPr>
                <a:t>03</a:t>
              </a:r>
              <a:endParaRPr lang="en-US" altLang="zh-CN" sz="3500">
                <a:solidFill>
                  <a:schemeClr val="bg1"/>
                </a:solidFill>
                <a:latin typeface="Cambria" panose="02040503050406030204" pitchFamily="18" charset="0"/>
                <a:ea typeface="Cambria" panose="02040503050406030204" pitchFamily="18" charset="0"/>
                <a:sym typeface="Noto Sans S Chinese Light" panose="020B0300000000000000" pitchFamily="34" charset="-122"/>
              </a:endParaRPr>
            </a:p>
          </p:txBody>
        </p:sp>
        <p:sp>
          <p:nvSpPr>
            <p:cNvPr id="43" name="TextBox 49">
              <a:extLst>
                <a:ext uri="{FF2B5EF4-FFF2-40B4-BE49-F238E27FC236}">
                  <a16:creationId xmlns:a16="http://schemas.microsoft.com/office/drawing/2014/main" id="{2ACEAD09-E2AE-4AC9-9F6A-708E06C14992}"/>
                </a:ext>
              </a:extLst>
            </p:cNvPr>
            <p:cNvSpPr txBox="1"/>
            <p:nvPr/>
          </p:nvSpPr>
          <p:spPr>
            <a:xfrm>
              <a:off x="2516887" y="2911305"/>
              <a:ext cx="3847723" cy="546909"/>
            </a:xfrm>
            <a:prstGeom prst="rect">
              <a:avLst/>
            </a:prstGeom>
            <a:noFill/>
          </p:spPr>
          <p:txBody>
            <a:bodyPr wrap="none" lIns="466088" tIns="0" rIns="0" bIns="0" anchor="ctr" anchorCtr="0">
              <a:noAutofit/>
            </a:bodyPr>
            <a:lstStyle/>
            <a:p>
              <a:r>
                <a:rPr lang="en-US" altLang="zh-CN" sz="30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MỤC TIÊU</a:t>
              </a:r>
              <a:endParaRPr lang="zh-CN" altLang="en-US" sz="3000">
                <a:solidFill>
                  <a:schemeClr val="bg1"/>
                </a:solidFill>
                <a:latin typeface="Cambria" panose="020405030504060302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endParaRPr>
            </a:p>
          </p:txBody>
        </p:sp>
      </p:grpSp>
      <p:grpSp>
        <p:nvGrpSpPr>
          <p:cNvPr id="14" name="Group 13">
            <a:extLst>
              <a:ext uri="{FF2B5EF4-FFF2-40B4-BE49-F238E27FC236}">
                <a16:creationId xmlns:a16="http://schemas.microsoft.com/office/drawing/2014/main" id="{6440FD8F-2002-686E-3826-635F817EC1C9}"/>
              </a:ext>
            </a:extLst>
          </p:cNvPr>
          <p:cNvGrpSpPr/>
          <p:nvPr/>
        </p:nvGrpSpPr>
        <p:grpSpPr>
          <a:xfrm>
            <a:off x="2122117" y="4137522"/>
            <a:ext cx="4200226" cy="1062208"/>
            <a:chOff x="2571969" y="4029672"/>
            <a:chExt cx="4200226" cy="1062208"/>
          </a:xfrm>
        </p:grpSpPr>
        <p:sp>
          <p:nvSpPr>
            <p:cNvPr id="10" name="TextBox 49">
              <a:extLst>
                <a:ext uri="{FF2B5EF4-FFF2-40B4-BE49-F238E27FC236}">
                  <a16:creationId xmlns:a16="http://schemas.microsoft.com/office/drawing/2014/main" id="{EC96B731-591B-A7D0-9B0A-281F85D8E7F9}"/>
                </a:ext>
              </a:extLst>
            </p:cNvPr>
            <p:cNvSpPr txBox="1"/>
            <p:nvPr/>
          </p:nvSpPr>
          <p:spPr>
            <a:xfrm>
              <a:off x="2924472" y="4099902"/>
              <a:ext cx="3847723" cy="991978"/>
            </a:xfrm>
            <a:prstGeom prst="rect">
              <a:avLst/>
            </a:prstGeom>
            <a:noFill/>
          </p:spPr>
          <p:txBody>
            <a:bodyPr wrap="none" lIns="466088" tIns="0" rIns="0" bIns="0" anchor="ctr" anchorCtr="0">
              <a:noAutofit/>
            </a:bodyPr>
            <a:lstStyle/>
            <a:p>
              <a:r>
                <a:rPr lang="en-US" altLang="zh-CN" sz="30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GIỚI THIỆU CÁC KIẾN THỨC MÔN HỌC </a:t>
              </a:r>
            </a:p>
            <a:p>
              <a:r>
                <a:rPr lang="en-US" altLang="zh-CN" sz="30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ĐỂ GIẢI QUYẾT ĐỀ TÀI</a:t>
              </a:r>
            </a:p>
          </p:txBody>
        </p:sp>
        <p:sp>
          <p:nvSpPr>
            <p:cNvPr id="19" name="TextBox 52">
              <a:extLst>
                <a:ext uri="{FF2B5EF4-FFF2-40B4-BE49-F238E27FC236}">
                  <a16:creationId xmlns:a16="http://schemas.microsoft.com/office/drawing/2014/main" id="{8FB97CF2-9C24-8244-160C-7997AB5EDF74}"/>
                </a:ext>
              </a:extLst>
            </p:cNvPr>
            <p:cNvSpPr txBox="1"/>
            <p:nvPr/>
          </p:nvSpPr>
          <p:spPr>
            <a:xfrm>
              <a:off x="2571969" y="4029672"/>
              <a:ext cx="696086" cy="687369"/>
            </a:xfrm>
            <a:prstGeom prst="rect">
              <a:avLst/>
            </a:prstGeom>
            <a:noFill/>
          </p:spPr>
          <p:txBody>
            <a:bodyPr wrap="none" anchor="ctr">
              <a:noAutofit/>
            </a:bodyPr>
            <a:lstStyle/>
            <a:p>
              <a:pPr algn="ctr"/>
              <a:r>
                <a:rPr lang="en-US" altLang="zh-CN" sz="3500" b="1">
                  <a:gradFill>
                    <a:gsLst>
                      <a:gs pos="28000">
                        <a:schemeClr val="accent1"/>
                      </a:gs>
                      <a:gs pos="45500">
                        <a:schemeClr val="bg1"/>
                      </a:gs>
                      <a:gs pos="64000">
                        <a:schemeClr val="accent2">
                          <a:lumMod val="60000"/>
                          <a:lumOff val="40000"/>
                        </a:schemeClr>
                      </a:gs>
                    </a:gsLst>
                    <a:lin ang="8100000" scaled="1"/>
                  </a:gradFill>
                  <a:latin typeface="Times New Roman" panose="020206030504050203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rPr>
                <a:t>05</a:t>
              </a:r>
              <a:endParaRPr lang="en-US" altLang="zh-CN" sz="3500">
                <a:solidFill>
                  <a:schemeClr val="bg1"/>
                </a:solidFill>
                <a:latin typeface="Cambria" panose="02040503050406030204" pitchFamily="18" charset="0"/>
                <a:ea typeface="Cambria" panose="02040503050406030204" pitchFamily="18" charset="0"/>
                <a:sym typeface="Noto Sans S Chinese Light" panose="020B0300000000000000" pitchFamily="34" charset="-122"/>
              </a:endParaRPr>
            </a:p>
          </p:txBody>
        </p:sp>
      </p:grpSp>
      <p:grpSp>
        <p:nvGrpSpPr>
          <p:cNvPr id="5" name="Group 4">
            <a:extLst>
              <a:ext uri="{FF2B5EF4-FFF2-40B4-BE49-F238E27FC236}">
                <a16:creationId xmlns:a16="http://schemas.microsoft.com/office/drawing/2014/main" id="{3F065B42-D053-EC26-C967-3A4E576C1360}"/>
              </a:ext>
            </a:extLst>
          </p:cNvPr>
          <p:cNvGrpSpPr/>
          <p:nvPr/>
        </p:nvGrpSpPr>
        <p:grpSpPr>
          <a:xfrm>
            <a:off x="2122117" y="3498070"/>
            <a:ext cx="4194278" cy="687369"/>
            <a:chOff x="1493963" y="4419894"/>
            <a:chExt cx="4194278" cy="687369"/>
          </a:xfrm>
        </p:grpSpPr>
        <p:sp>
          <p:nvSpPr>
            <p:cNvPr id="46" name="TextBox 52">
              <a:extLst>
                <a:ext uri="{FF2B5EF4-FFF2-40B4-BE49-F238E27FC236}">
                  <a16:creationId xmlns:a16="http://schemas.microsoft.com/office/drawing/2014/main" id="{936740CF-17BE-4832-A0E6-C68474AA024C}"/>
                </a:ext>
              </a:extLst>
            </p:cNvPr>
            <p:cNvSpPr txBox="1"/>
            <p:nvPr/>
          </p:nvSpPr>
          <p:spPr>
            <a:xfrm>
              <a:off x="1493963" y="4419894"/>
              <a:ext cx="696086" cy="687369"/>
            </a:xfrm>
            <a:prstGeom prst="rect">
              <a:avLst/>
            </a:prstGeom>
            <a:noFill/>
          </p:spPr>
          <p:txBody>
            <a:bodyPr wrap="none" anchor="ctr">
              <a:noAutofit/>
            </a:bodyPr>
            <a:lstStyle/>
            <a:p>
              <a:pPr algn="ctr"/>
              <a:r>
                <a:rPr lang="en-US" altLang="zh-CN" sz="3500" b="1">
                  <a:gradFill>
                    <a:gsLst>
                      <a:gs pos="28000">
                        <a:schemeClr val="accent1"/>
                      </a:gs>
                      <a:gs pos="45500">
                        <a:schemeClr val="bg1"/>
                      </a:gs>
                      <a:gs pos="64000">
                        <a:schemeClr val="accent2">
                          <a:lumMod val="60000"/>
                          <a:lumOff val="40000"/>
                        </a:schemeClr>
                      </a:gs>
                    </a:gsLst>
                    <a:lin ang="8100000" scaled="1"/>
                  </a:gradFill>
                  <a:latin typeface="Times New Roman" panose="020206030504050203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rPr>
                <a:t>04</a:t>
              </a:r>
              <a:endParaRPr lang="en-US" altLang="zh-CN" sz="3500">
                <a:solidFill>
                  <a:schemeClr val="bg1"/>
                </a:solidFill>
                <a:latin typeface="Cambria" panose="02040503050406030204" pitchFamily="18" charset="0"/>
                <a:ea typeface="Cambria" panose="02040503050406030204" pitchFamily="18" charset="0"/>
                <a:sym typeface="Noto Sans S Chinese Light" panose="020B0300000000000000" pitchFamily="34" charset="-122"/>
              </a:endParaRPr>
            </a:p>
          </p:txBody>
        </p:sp>
        <p:sp>
          <p:nvSpPr>
            <p:cNvPr id="21" name="TextBox 49">
              <a:extLst>
                <a:ext uri="{FF2B5EF4-FFF2-40B4-BE49-F238E27FC236}">
                  <a16:creationId xmlns:a16="http://schemas.microsoft.com/office/drawing/2014/main" id="{71A66853-0684-6C94-7A70-E9AD8A9AEFFF}"/>
                </a:ext>
              </a:extLst>
            </p:cNvPr>
            <p:cNvSpPr txBox="1"/>
            <p:nvPr/>
          </p:nvSpPr>
          <p:spPr>
            <a:xfrm>
              <a:off x="1840518" y="4490124"/>
              <a:ext cx="3847723" cy="546909"/>
            </a:xfrm>
            <a:prstGeom prst="rect">
              <a:avLst/>
            </a:prstGeom>
            <a:noFill/>
          </p:spPr>
          <p:txBody>
            <a:bodyPr wrap="none" lIns="466088" tIns="0" rIns="0" bIns="0" anchor="ctr" anchorCtr="0">
              <a:noAutofit/>
            </a:bodyPr>
            <a:lstStyle/>
            <a:p>
              <a:r>
                <a:rPr lang="en-US" altLang="zh-CN" sz="30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VẤN ĐỀ CẦN TRIỂN KHAI</a:t>
              </a:r>
              <a:endParaRPr lang="zh-CN" altLang="en-US" sz="3000">
                <a:solidFill>
                  <a:schemeClr val="bg1"/>
                </a:solidFill>
                <a:latin typeface="Cambria" panose="020405030504060302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endParaRPr>
            </a:p>
          </p:txBody>
        </p:sp>
      </p:grpSp>
      <p:grpSp>
        <p:nvGrpSpPr>
          <p:cNvPr id="15" name="Group 14">
            <a:extLst>
              <a:ext uri="{FF2B5EF4-FFF2-40B4-BE49-F238E27FC236}">
                <a16:creationId xmlns:a16="http://schemas.microsoft.com/office/drawing/2014/main" id="{0D89B915-BD45-91AC-6F32-F949B63ABFF1}"/>
              </a:ext>
            </a:extLst>
          </p:cNvPr>
          <p:cNvGrpSpPr/>
          <p:nvPr/>
        </p:nvGrpSpPr>
        <p:grpSpPr>
          <a:xfrm>
            <a:off x="2153212" y="5177801"/>
            <a:ext cx="6893686" cy="693262"/>
            <a:chOff x="2153212" y="5177801"/>
            <a:chExt cx="6893686" cy="693262"/>
          </a:xfrm>
        </p:grpSpPr>
        <p:sp>
          <p:nvSpPr>
            <p:cNvPr id="13" name="TextBox 52">
              <a:extLst>
                <a:ext uri="{FF2B5EF4-FFF2-40B4-BE49-F238E27FC236}">
                  <a16:creationId xmlns:a16="http://schemas.microsoft.com/office/drawing/2014/main" id="{9FD24518-4DA7-21CF-9AC3-2AA0F01B555B}"/>
                </a:ext>
              </a:extLst>
            </p:cNvPr>
            <p:cNvSpPr txBox="1"/>
            <p:nvPr/>
          </p:nvSpPr>
          <p:spPr>
            <a:xfrm>
              <a:off x="2153212" y="5177801"/>
              <a:ext cx="696086" cy="687369"/>
            </a:xfrm>
            <a:prstGeom prst="rect">
              <a:avLst/>
            </a:prstGeom>
            <a:noFill/>
          </p:spPr>
          <p:txBody>
            <a:bodyPr wrap="none" anchor="ctr">
              <a:noAutofit/>
            </a:bodyPr>
            <a:lstStyle/>
            <a:p>
              <a:pPr algn="ctr"/>
              <a:r>
                <a:rPr lang="en-US" altLang="zh-CN" sz="3500" b="1">
                  <a:gradFill>
                    <a:gsLst>
                      <a:gs pos="28000">
                        <a:schemeClr val="accent1"/>
                      </a:gs>
                      <a:gs pos="45500">
                        <a:schemeClr val="bg1"/>
                      </a:gs>
                      <a:gs pos="64000">
                        <a:schemeClr val="accent2">
                          <a:lumMod val="60000"/>
                          <a:lumOff val="40000"/>
                        </a:schemeClr>
                      </a:gs>
                    </a:gsLst>
                    <a:lin ang="8100000" scaled="1"/>
                  </a:gradFill>
                  <a:latin typeface="Times New Roman" panose="020206030504050203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rPr>
                <a:t>06</a:t>
              </a:r>
              <a:endParaRPr lang="en-US" altLang="zh-CN" sz="3500">
                <a:solidFill>
                  <a:schemeClr val="bg1"/>
                </a:solidFill>
                <a:latin typeface="Cambria" panose="02040503050406030204" pitchFamily="18" charset="0"/>
                <a:ea typeface="Cambria" panose="02040503050406030204" pitchFamily="18" charset="0"/>
                <a:sym typeface="Noto Sans S Chinese Light" panose="020B0300000000000000" pitchFamily="34" charset="-122"/>
              </a:endParaRPr>
            </a:p>
          </p:txBody>
        </p:sp>
        <p:sp>
          <p:nvSpPr>
            <p:cNvPr id="16" name="TextBox 15">
              <a:extLst>
                <a:ext uri="{FF2B5EF4-FFF2-40B4-BE49-F238E27FC236}">
                  <a16:creationId xmlns:a16="http://schemas.microsoft.com/office/drawing/2014/main" id="{00AE8E3F-87E0-5ADB-7901-D5D49A003058}"/>
                </a:ext>
              </a:extLst>
            </p:cNvPr>
            <p:cNvSpPr txBox="1"/>
            <p:nvPr/>
          </p:nvSpPr>
          <p:spPr>
            <a:xfrm>
              <a:off x="2849298" y="5317065"/>
              <a:ext cx="6197600" cy="553998"/>
            </a:xfrm>
            <a:prstGeom prst="rect">
              <a:avLst/>
            </a:prstGeom>
            <a:noFill/>
          </p:spPr>
          <p:txBody>
            <a:bodyPr wrap="square" anchor="ctr">
              <a:spAutoFit/>
            </a:bodyPr>
            <a:lstStyle/>
            <a:p>
              <a:r>
                <a:rPr lang="en-US" altLang="zh-CN" sz="30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CHẠY THỬ NGHIỆM</a:t>
              </a:r>
            </a:p>
          </p:txBody>
        </p:sp>
      </p:grpSp>
      <p:grpSp>
        <p:nvGrpSpPr>
          <p:cNvPr id="18" name="Group 17">
            <a:extLst>
              <a:ext uri="{FF2B5EF4-FFF2-40B4-BE49-F238E27FC236}">
                <a16:creationId xmlns:a16="http://schemas.microsoft.com/office/drawing/2014/main" id="{BBCCAEA4-105D-51E9-36E5-0F7D9D0DF420}"/>
              </a:ext>
            </a:extLst>
          </p:cNvPr>
          <p:cNvGrpSpPr/>
          <p:nvPr/>
        </p:nvGrpSpPr>
        <p:grpSpPr>
          <a:xfrm>
            <a:off x="2153212" y="5829312"/>
            <a:ext cx="6933685" cy="687369"/>
            <a:chOff x="2153212" y="5829312"/>
            <a:chExt cx="6933685" cy="687369"/>
          </a:xfrm>
        </p:grpSpPr>
        <p:sp>
          <p:nvSpPr>
            <p:cNvPr id="17" name="TextBox 52">
              <a:extLst>
                <a:ext uri="{FF2B5EF4-FFF2-40B4-BE49-F238E27FC236}">
                  <a16:creationId xmlns:a16="http://schemas.microsoft.com/office/drawing/2014/main" id="{7A4D49BA-9C51-AA10-2817-DF232A2C6AB9}"/>
                </a:ext>
              </a:extLst>
            </p:cNvPr>
            <p:cNvSpPr txBox="1"/>
            <p:nvPr/>
          </p:nvSpPr>
          <p:spPr>
            <a:xfrm>
              <a:off x="2153212" y="5829312"/>
              <a:ext cx="696086" cy="687369"/>
            </a:xfrm>
            <a:prstGeom prst="rect">
              <a:avLst/>
            </a:prstGeom>
            <a:noFill/>
          </p:spPr>
          <p:txBody>
            <a:bodyPr wrap="none" anchor="ctr">
              <a:noAutofit/>
            </a:bodyPr>
            <a:lstStyle/>
            <a:p>
              <a:pPr algn="ctr"/>
              <a:r>
                <a:rPr lang="en-US" altLang="zh-CN" sz="3500" b="1">
                  <a:gradFill>
                    <a:gsLst>
                      <a:gs pos="28000">
                        <a:schemeClr val="accent1"/>
                      </a:gs>
                      <a:gs pos="45500">
                        <a:schemeClr val="bg1"/>
                      </a:gs>
                      <a:gs pos="64000">
                        <a:schemeClr val="accent2">
                          <a:lumMod val="60000"/>
                          <a:lumOff val="40000"/>
                        </a:schemeClr>
                      </a:gs>
                    </a:gsLst>
                    <a:lin ang="8100000" scaled="1"/>
                  </a:gradFill>
                  <a:latin typeface="Times New Roman" panose="020206030504050203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rPr>
                <a:t>07</a:t>
              </a:r>
              <a:endParaRPr lang="en-US" altLang="zh-CN" sz="3500">
                <a:solidFill>
                  <a:schemeClr val="bg1"/>
                </a:solidFill>
                <a:latin typeface="Cambria" panose="02040503050406030204" pitchFamily="18" charset="0"/>
                <a:ea typeface="Cambria" panose="02040503050406030204" pitchFamily="18" charset="0"/>
                <a:sym typeface="Noto Sans S Chinese Light" panose="020B0300000000000000" pitchFamily="34" charset="-122"/>
              </a:endParaRPr>
            </a:p>
          </p:txBody>
        </p:sp>
        <p:sp>
          <p:nvSpPr>
            <p:cNvPr id="22" name="TextBox 21">
              <a:extLst>
                <a:ext uri="{FF2B5EF4-FFF2-40B4-BE49-F238E27FC236}">
                  <a16:creationId xmlns:a16="http://schemas.microsoft.com/office/drawing/2014/main" id="{2CBDF7FC-FFA6-0083-B517-988821DEC81C}"/>
                </a:ext>
              </a:extLst>
            </p:cNvPr>
            <p:cNvSpPr txBox="1"/>
            <p:nvPr/>
          </p:nvSpPr>
          <p:spPr>
            <a:xfrm>
              <a:off x="2889297" y="5930017"/>
              <a:ext cx="6197600" cy="553998"/>
            </a:xfrm>
            <a:prstGeom prst="rect">
              <a:avLst/>
            </a:prstGeom>
            <a:noFill/>
          </p:spPr>
          <p:txBody>
            <a:bodyPr wrap="square" anchor="ctr">
              <a:spAutoFit/>
            </a:bodyPr>
            <a:lstStyle/>
            <a:p>
              <a:r>
                <a:rPr lang="en-US" altLang="zh-CN" sz="30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KẾT LUẬN</a:t>
              </a:r>
            </a:p>
          </p:txBody>
        </p:sp>
      </p:grpSp>
      <p:grpSp>
        <p:nvGrpSpPr>
          <p:cNvPr id="20" name="Group 19">
            <a:extLst>
              <a:ext uri="{FF2B5EF4-FFF2-40B4-BE49-F238E27FC236}">
                <a16:creationId xmlns:a16="http://schemas.microsoft.com/office/drawing/2014/main" id="{7A31A97F-7C56-2CB3-E3B2-F1E45A270F85}"/>
              </a:ext>
            </a:extLst>
          </p:cNvPr>
          <p:cNvGrpSpPr/>
          <p:nvPr/>
        </p:nvGrpSpPr>
        <p:grpSpPr>
          <a:xfrm>
            <a:off x="2106988" y="1418718"/>
            <a:ext cx="3236059" cy="755696"/>
            <a:chOff x="2106988" y="1418718"/>
            <a:chExt cx="3236059" cy="755696"/>
          </a:xfrm>
        </p:grpSpPr>
        <p:sp>
          <p:nvSpPr>
            <p:cNvPr id="31" name="TextBox 37">
              <a:extLst>
                <a:ext uri="{FF2B5EF4-FFF2-40B4-BE49-F238E27FC236}">
                  <a16:creationId xmlns:a16="http://schemas.microsoft.com/office/drawing/2014/main" id="{C70B49ED-A70A-40B2-9AAB-7FF7B9EA1325}"/>
                </a:ext>
              </a:extLst>
            </p:cNvPr>
            <p:cNvSpPr txBox="1"/>
            <p:nvPr/>
          </p:nvSpPr>
          <p:spPr>
            <a:xfrm>
              <a:off x="2106988" y="1418718"/>
              <a:ext cx="739813" cy="755696"/>
            </a:xfrm>
            <a:prstGeom prst="rect">
              <a:avLst/>
            </a:prstGeom>
            <a:noFill/>
          </p:spPr>
          <p:txBody>
            <a:bodyPr wrap="none" anchor="ctr">
              <a:noAutofit/>
            </a:bodyPr>
            <a:lstStyle/>
            <a:p>
              <a:pPr algn="ctr"/>
              <a:r>
                <a:rPr lang="en-US" altLang="zh-CN" sz="3500" b="1" dirty="0">
                  <a:gradFill>
                    <a:gsLst>
                      <a:gs pos="28000">
                        <a:schemeClr val="accent1"/>
                      </a:gs>
                      <a:gs pos="45500">
                        <a:schemeClr val="bg1"/>
                      </a:gs>
                      <a:gs pos="64000">
                        <a:schemeClr val="accent2">
                          <a:lumMod val="60000"/>
                          <a:lumOff val="40000"/>
                        </a:schemeClr>
                      </a:gs>
                    </a:gsLst>
                    <a:lin ang="8100000" scaled="1"/>
                  </a:gradFill>
                  <a:latin typeface="Times New Roman" panose="020206030504050203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rPr>
                <a:t>01</a:t>
              </a:r>
              <a:endParaRPr lang="en-US" altLang="zh-CN" sz="3500" dirty="0">
                <a:solidFill>
                  <a:schemeClr val="bg1"/>
                </a:solidFill>
                <a:latin typeface="Cambria" panose="02040503050406030204" pitchFamily="18" charset="0"/>
                <a:ea typeface="Cambria" panose="02040503050406030204" pitchFamily="18" charset="0"/>
                <a:sym typeface="Noto Sans S Chinese Light" panose="020B0300000000000000" pitchFamily="34" charset="-122"/>
              </a:endParaRPr>
            </a:p>
          </p:txBody>
        </p:sp>
        <p:sp>
          <p:nvSpPr>
            <p:cNvPr id="23" name="TextBox 39">
              <a:extLst>
                <a:ext uri="{FF2B5EF4-FFF2-40B4-BE49-F238E27FC236}">
                  <a16:creationId xmlns:a16="http://schemas.microsoft.com/office/drawing/2014/main" id="{9A73BD36-28C2-7C97-B52A-36F8BE620DEA}"/>
                </a:ext>
              </a:extLst>
            </p:cNvPr>
            <p:cNvSpPr txBox="1"/>
            <p:nvPr/>
          </p:nvSpPr>
          <p:spPr>
            <a:xfrm>
              <a:off x="2507094" y="1465194"/>
              <a:ext cx="2835953" cy="662745"/>
            </a:xfrm>
            <a:prstGeom prst="rect">
              <a:avLst/>
            </a:prstGeom>
            <a:noFill/>
          </p:spPr>
          <p:txBody>
            <a:bodyPr wrap="none" lIns="466088" tIns="0" rIns="0" bIns="0" anchor="ctr" anchorCtr="0">
              <a:normAutofit/>
            </a:bodyPr>
            <a:lstStyle/>
            <a:p>
              <a:r>
                <a:rPr lang="en-US" altLang="zh-CN" sz="3000" dirty="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GIỚI THIỆU</a:t>
              </a:r>
              <a:endParaRPr lang="zh-CN" altLang="en-US" sz="3000" dirty="0">
                <a:solidFill>
                  <a:schemeClr val="bg1"/>
                </a:solidFill>
                <a:latin typeface="Cambria" panose="02040503050406030204" pitchFamily="18" charset="0"/>
                <a:ea typeface="Noto Sans S Chinese Light" panose="020B0300000000000000"/>
                <a:cs typeface="Times New Roman" panose="02020603050405020304" pitchFamily="18" charset="0"/>
                <a:sym typeface="Noto Sans S Chinese Light" panose="020B0300000000000000" pitchFamily="34" charset="-122"/>
              </a:endParaRPr>
            </a:p>
          </p:txBody>
        </p:sp>
      </p:grpSp>
    </p:spTree>
    <p:extLst>
      <p:ext uri="{BB962C8B-B14F-4D97-AF65-F5344CB8AC3E}">
        <p14:creationId xmlns:p14="http://schemas.microsoft.com/office/powerpoint/2010/main" val="1654834072"/>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par>
                                <p:cTn id="8" presetID="2" presetClass="entr" presetSubtype="4" fill="hold" nodeType="withEffect">
                                  <p:stCondLst>
                                    <p:cond delay="0"/>
                                  </p:stCondLst>
                                  <p:childTnLst>
                                    <p:set>
                                      <p:cBhvr>
                                        <p:cTn id="9" dur="1" fill="hold">
                                          <p:stCondLst>
                                            <p:cond delay="0"/>
                                          </p:stCondLst>
                                        </p:cTn>
                                        <p:tgtEl>
                                          <p:spTgt spid="20"/>
                                        </p:tgtEl>
                                        <p:attrNameLst>
                                          <p:attrName>style.visibility</p:attrName>
                                        </p:attrNameLst>
                                      </p:cBhvr>
                                      <p:to>
                                        <p:strVal val="visible"/>
                                      </p:to>
                                    </p:set>
                                    <p:anim calcmode="lin" valueType="num">
                                      <p:cBhvr additive="base">
                                        <p:cTn id="10" dur="500" fill="hold"/>
                                        <p:tgtEl>
                                          <p:spTgt spid="20"/>
                                        </p:tgtEl>
                                        <p:attrNameLst>
                                          <p:attrName>ppt_x</p:attrName>
                                        </p:attrNameLst>
                                      </p:cBhvr>
                                      <p:tavLst>
                                        <p:tav tm="0">
                                          <p:val>
                                            <p:strVal val="#ppt_x"/>
                                          </p:val>
                                        </p:tav>
                                        <p:tav tm="100000">
                                          <p:val>
                                            <p:strVal val="#ppt_x"/>
                                          </p:val>
                                        </p:tav>
                                      </p:tavLst>
                                    </p:anim>
                                    <p:anim calcmode="lin" valueType="num">
                                      <p:cBhvr additive="base">
                                        <p:cTn id="11" dur="500" fill="hold"/>
                                        <p:tgtEl>
                                          <p:spTgt spid="20"/>
                                        </p:tgtEl>
                                        <p:attrNameLst>
                                          <p:attrName>ppt_y</p:attrName>
                                        </p:attrNameLst>
                                      </p:cBhvr>
                                      <p:tavLst>
                                        <p:tav tm="0">
                                          <p:val>
                                            <p:strVal val="1+#ppt_h/2"/>
                                          </p:val>
                                        </p:tav>
                                        <p:tav tm="100000">
                                          <p:val>
                                            <p:strVal val="#ppt_y"/>
                                          </p:val>
                                        </p:tav>
                                      </p:tavLst>
                                    </p:anim>
                                  </p:childTnLst>
                                </p:cTn>
                              </p:par>
                              <p:par>
                                <p:cTn id="12" presetID="2" presetClass="entr" presetSubtype="4" fill="hold" nodeType="withEffect">
                                  <p:stCondLst>
                                    <p:cond delay="200"/>
                                  </p:stCondLst>
                                  <p:childTnLst>
                                    <p:set>
                                      <p:cBhvr>
                                        <p:cTn id="13" dur="1" fill="hold">
                                          <p:stCondLst>
                                            <p:cond delay="0"/>
                                          </p:stCondLst>
                                        </p:cTn>
                                        <p:tgtEl>
                                          <p:spTgt spid="35"/>
                                        </p:tgtEl>
                                        <p:attrNameLst>
                                          <p:attrName>style.visibility</p:attrName>
                                        </p:attrNameLst>
                                      </p:cBhvr>
                                      <p:to>
                                        <p:strVal val="visible"/>
                                      </p:to>
                                    </p:set>
                                    <p:anim calcmode="lin" valueType="num">
                                      <p:cBhvr additive="base">
                                        <p:cTn id="14" dur="500" fill="hold"/>
                                        <p:tgtEl>
                                          <p:spTgt spid="35"/>
                                        </p:tgtEl>
                                        <p:attrNameLst>
                                          <p:attrName>ppt_x</p:attrName>
                                        </p:attrNameLst>
                                      </p:cBhvr>
                                      <p:tavLst>
                                        <p:tav tm="0">
                                          <p:val>
                                            <p:strVal val="#ppt_x"/>
                                          </p:val>
                                        </p:tav>
                                        <p:tav tm="100000">
                                          <p:val>
                                            <p:strVal val="#ppt_x"/>
                                          </p:val>
                                        </p:tav>
                                      </p:tavLst>
                                    </p:anim>
                                    <p:anim calcmode="lin" valueType="num">
                                      <p:cBhvr additive="base">
                                        <p:cTn id="15" dur="500" fill="hold"/>
                                        <p:tgtEl>
                                          <p:spTgt spid="35"/>
                                        </p:tgtEl>
                                        <p:attrNameLst>
                                          <p:attrName>ppt_y</p:attrName>
                                        </p:attrNameLst>
                                      </p:cBhvr>
                                      <p:tavLst>
                                        <p:tav tm="0">
                                          <p:val>
                                            <p:strVal val="1+#ppt_h/2"/>
                                          </p:val>
                                        </p:tav>
                                        <p:tav tm="100000">
                                          <p:val>
                                            <p:strVal val="#ppt_y"/>
                                          </p:val>
                                        </p:tav>
                                      </p:tavLst>
                                    </p:anim>
                                  </p:childTnLst>
                                </p:cTn>
                              </p:par>
                              <p:par>
                                <p:cTn id="16" presetID="2" presetClass="entr" presetSubtype="4" fill="hold" nodeType="withEffect">
                                  <p:stCondLst>
                                    <p:cond delay="400"/>
                                  </p:stCondLst>
                                  <p:childTnLst>
                                    <p:set>
                                      <p:cBhvr>
                                        <p:cTn id="17" dur="1" fill="hold">
                                          <p:stCondLst>
                                            <p:cond delay="0"/>
                                          </p:stCondLst>
                                        </p:cTn>
                                        <p:tgtEl>
                                          <p:spTgt spid="9"/>
                                        </p:tgtEl>
                                        <p:attrNameLst>
                                          <p:attrName>style.visibility</p:attrName>
                                        </p:attrNameLst>
                                      </p:cBhvr>
                                      <p:to>
                                        <p:strVal val="visible"/>
                                      </p:to>
                                    </p:set>
                                    <p:anim calcmode="lin" valueType="num">
                                      <p:cBhvr additive="base">
                                        <p:cTn id="18" dur="500" fill="hold"/>
                                        <p:tgtEl>
                                          <p:spTgt spid="9"/>
                                        </p:tgtEl>
                                        <p:attrNameLst>
                                          <p:attrName>ppt_x</p:attrName>
                                        </p:attrNameLst>
                                      </p:cBhvr>
                                      <p:tavLst>
                                        <p:tav tm="0">
                                          <p:val>
                                            <p:strVal val="#ppt_x"/>
                                          </p:val>
                                        </p:tav>
                                        <p:tav tm="100000">
                                          <p:val>
                                            <p:strVal val="#ppt_x"/>
                                          </p:val>
                                        </p:tav>
                                      </p:tavLst>
                                    </p:anim>
                                    <p:anim calcmode="lin" valueType="num">
                                      <p:cBhvr additive="base">
                                        <p:cTn id="19" dur="500" fill="hold"/>
                                        <p:tgtEl>
                                          <p:spTgt spid="9"/>
                                        </p:tgtEl>
                                        <p:attrNameLst>
                                          <p:attrName>ppt_y</p:attrName>
                                        </p:attrNameLst>
                                      </p:cBhvr>
                                      <p:tavLst>
                                        <p:tav tm="0">
                                          <p:val>
                                            <p:strVal val="1+#ppt_h/2"/>
                                          </p:val>
                                        </p:tav>
                                        <p:tav tm="100000">
                                          <p:val>
                                            <p:strVal val="#ppt_y"/>
                                          </p:val>
                                        </p:tav>
                                      </p:tavLst>
                                    </p:anim>
                                  </p:childTnLst>
                                </p:cTn>
                              </p:par>
                              <p:par>
                                <p:cTn id="20" presetID="2" presetClass="entr" presetSubtype="4" fill="hold" nodeType="withEffect">
                                  <p:stCondLst>
                                    <p:cond delay="600"/>
                                  </p:stCondLst>
                                  <p:childTnLst>
                                    <p:set>
                                      <p:cBhvr>
                                        <p:cTn id="21" dur="1" fill="hold">
                                          <p:stCondLst>
                                            <p:cond delay="0"/>
                                          </p:stCondLst>
                                        </p:cTn>
                                        <p:tgtEl>
                                          <p:spTgt spid="5"/>
                                        </p:tgtEl>
                                        <p:attrNameLst>
                                          <p:attrName>style.visibility</p:attrName>
                                        </p:attrNameLst>
                                      </p:cBhvr>
                                      <p:to>
                                        <p:strVal val="visible"/>
                                      </p:to>
                                    </p:set>
                                    <p:anim calcmode="lin" valueType="num">
                                      <p:cBhvr additive="base">
                                        <p:cTn id="22" dur="500" fill="hold"/>
                                        <p:tgtEl>
                                          <p:spTgt spid="5"/>
                                        </p:tgtEl>
                                        <p:attrNameLst>
                                          <p:attrName>ppt_x</p:attrName>
                                        </p:attrNameLst>
                                      </p:cBhvr>
                                      <p:tavLst>
                                        <p:tav tm="0">
                                          <p:val>
                                            <p:strVal val="#ppt_x"/>
                                          </p:val>
                                        </p:tav>
                                        <p:tav tm="100000">
                                          <p:val>
                                            <p:strVal val="#ppt_x"/>
                                          </p:val>
                                        </p:tav>
                                      </p:tavLst>
                                    </p:anim>
                                    <p:anim calcmode="lin" valueType="num">
                                      <p:cBhvr additive="base">
                                        <p:cTn id="23" dur="500" fill="hold"/>
                                        <p:tgtEl>
                                          <p:spTgt spid="5"/>
                                        </p:tgtEl>
                                        <p:attrNameLst>
                                          <p:attrName>ppt_y</p:attrName>
                                        </p:attrNameLst>
                                      </p:cBhvr>
                                      <p:tavLst>
                                        <p:tav tm="0">
                                          <p:val>
                                            <p:strVal val="1+#ppt_h/2"/>
                                          </p:val>
                                        </p:tav>
                                        <p:tav tm="100000">
                                          <p:val>
                                            <p:strVal val="#ppt_y"/>
                                          </p:val>
                                        </p:tav>
                                      </p:tavLst>
                                    </p:anim>
                                  </p:childTnLst>
                                </p:cTn>
                              </p:par>
                              <p:par>
                                <p:cTn id="24" presetID="2" presetClass="entr" presetSubtype="4" fill="hold" nodeType="withEffect">
                                  <p:stCondLst>
                                    <p:cond delay="800"/>
                                  </p:stCondLst>
                                  <p:childTnLst>
                                    <p:set>
                                      <p:cBhvr>
                                        <p:cTn id="25" dur="1" fill="hold">
                                          <p:stCondLst>
                                            <p:cond delay="0"/>
                                          </p:stCondLst>
                                        </p:cTn>
                                        <p:tgtEl>
                                          <p:spTgt spid="14"/>
                                        </p:tgtEl>
                                        <p:attrNameLst>
                                          <p:attrName>style.visibility</p:attrName>
                                        </p:attrNameLst>
                                      </p:cBhvr>
                                      <p:to>
                                        <p:strVal val="visible"/>
                                      </p:to>
                                    </p:set>
                                    <p:anim calcmode="lin" valueType="num">
                                      <p:cBhvr additive="base">
                                        <p:cTn id="26" dur="500" fill="hold"/>
                                        <p:tgtEl>
                                          <p:spTgt spid="14"/>
                                        </p:tgtEl>
                                        <p:attrNameLst>
                                          <p:attrName>ppt_x</p:attrName>
                                        </p:attrNameLst>
                                      </p:cBhvr>
                                      <p:tavLst>
                                        <p:tav tm="0">
                                          <p:val>
                                            <p:strVal val="#ppt_x"/>
                                          </p:val>
                                        </p:tav>
                                        <p:tav tm="100000">
                                          <p:val>
                                            <p:strVal val="#ppt_x"/>
                                          </p:val>
                                        </p:tav>
                                      </p:tavLst>
                                    </p:anim>
                                    <p:anim calcmode="lin" valueType="num">
                                      <p:cBhvr additive="base">
                                        <p:cTn id="27" dur="500" fill="hold"/>
                                        <p:tgtEl>
                                          <p:spTgt spid="14"/>
                                        </p:tgtEl>
                                        <p:attrNameLst>
                                          <p:attrName>ppt_y</p:attrName>
                                        </p:attrNameLst>
                                      </p:cBhvr>
                                      <p:tavLst>
                                        <p:tav tm="0">
                                          <p:val>
                                            <p:strVal val="1+#ppt_h/2"/>
                                          </p:val>
                                        </p:tav>
                                        <p:tav tm="100000">
                                          <p:val>
                                            <p:strVal val="#ppt_y"/>
                                          </p:val>
                                        </p:tav>
                                      </p:tavLst>
                                    </p:anim>
                                  </p:childTnLst>
                                </p:cTn>
                              </p:par>
                              <p:par>
                                <p:cTn id="28" presetID="2" presetClass="entr" presetSubtype="4" fill="hold" nodeType="withEffect">
                                  <p:stCondLst>
                                    <p:cond delay="1000"/>
                                  </p:stCondLst>
                                  <p:childTnLst>
                                    <p:set>
                                      <p:cBhvr>
                                        <p:cTn id="29" dur="1" fill="hold">
                                          <p:stCondLst>
                                            <p:cond delay="0"/>
                                          </p:stCondLst>
                                        </p:cTn>
                                        <p:tgtEl>
                                          <p:spTgt spid="15"/>
                                        </p:tgtEl>
                                        <p:attrNameLst>
                                          <p:attrName>style.visibility</p:attrName>
                                        </p:attrNameLst>
                                      </p:cBhvr>
                                      <p:to>
                                        <p:strVal val="visible"/>
                                      </p:to>
                                    </p:set>
                                    <p:anim calcmode="lin" valueType="num">
                                      <p:cBhvr additive="base">
                                        <p:cTn id="30" dur="500" fill="hold"/>
                                        <p:tgtEl>
                                          <p:spTgt spid="15"/>
                                        </p:tgtEl>
                                        <p:attrNameLst>
                                          <p:attrName>ppt_x</p:attrName>
                                        </p:attrNameLst>
                                      </p:cBhvr>
                                      <p:tavLst>
                                        <p:tav tm="0">
                                          <p:val>
                                            <p:strVal val="#ppt_x"/>
                                          </p:val>
                                        </p:tav>
                                        <p:tav tm="100000">
                                          <p:val>
                                            <p:strVal val="#ppt_x"/>
                                          </p:val>
                                        </p:tav>
                                      </p:tavLst>
                                    </p:anim>
                                    <p:anim calcmode="lin" valueType="num">
                                      <p:cBhvr additive="base">
                                        <p:cTn id="31" dur="500" fill="hold"/>
                                        <p:tgtEl>
                                          <p:spTgt spid="15"/>
                                        </p:tgtEl>
                                        <p:attrNameLst>
                                          <p:attrName>ppt_y</p:attrName>
                                        </p:attrNameLst>
                                      </p:cBhvr>
                                      <p:tavLst>
                                        <p:tav tm="0">
                                          <p:val>
                                            <p:strVal val="1+#ppt_h/2"/>
                                          </p:val>
                                        </p:tav>
                                        <p:tav tm="100000">
                                          <p:val>
                                            <p:strVal val="#ppt_y"/>
                                          </p:val>
                                        </p:tav>
                                      </p:tavLst>
                                    </p:anim>
                                  </p:childTnLst>
                                </p:cTn>
                              </p:par>
                              <p:par>
                                <p:cTn id="32" presetID="2" presetClass="entr" presetSubtype="4" fill="hold" nodeType="withEffect">
                                  <p:stCondLst>
                                    <p:cond delay="1300"/>
                                  </p:stCondLst>
                                  <p:childTnLst>
                                    <p:set>
                                      <p:cBhvr>
                                        <p:cTn id="33" dur="1" fill="hold">
                                          <p:stCondLst>
                                            <p:cond delay="0"/>
                                          </p:stCondLst>
                                        </p:cTn>
                                        <p:tgtEl>
                                          <p:spTgt spid="18"/>
                                        </p:tgtEl>
                                        <p:attrNameLst>
                                          <p:attrName>style.visibility</p:attrName>
                                        </p:attrNameLst>
                                      </p:cBhvr>
                                      <p:to>
                                        <p:strVal val="visible"/>
                                      </p:to>
                                    </p:set>
                                    <p:anim calcmode="lin" valueType="num">
                                      <p:cBhvr additive="base">
                                        <p:cTn id="34" dur="500" fill="hold"/>
                                        <p:tgtEl>
                                          <p:spTgt spid="18"/>
                                        </p:tgtEl>
                                        <p:attrNameLst>
                                          <p:attrName>ppt_x</p:attrName>
                                        </p:attrNameLst>
                                      </p:cBhvr>
                                      <p:tavLst>
                                        <p:tav tm="0">
                                          <p:val>
                                            <p:strVal val="#ppt_x"/>
                                          </p:val>
                                        </p:tav>
                                        <p:tav tm="100000">
                                          <p:val>
                                            <p:strVal val="#ppt_x"/>
                                          </p:val>
                                        </p:tav>
                                      </p:tavLst>
                                    </p:anim>
                                    <p:anim calcmode="lin" valueType="num">
                                      <p:cBhvr additive="base">
                                        <p:cTn id="35"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37">
            <a:extLst>
              <a:ext uri="{FF2B5EF4-FFF2-40B4-BE49-F238E27FC236}">
                <a16:creationId xmlns:a16="http://schemas.microsoft.com/office/drawing/2014/main" id="{BEDB3291-2F50-8EDA-AFAB-4C00D9E8837A}"/>
              </a:ext>
            </a:extLst>
          </p:cNvPr>
          <p:cNvSpPr txBox="1"/>
          <p:nvPr/>
        </p:nvSpPr>
        <p:spPr>
          <a:xfrm>
            <a:off x="924821" y="544927"/>
            <a:ext cx="942761" cy="963001"/>
          </a:xfrm>
          <a:prstGeom prst="rect">
            <a:avLst/>
          </a:prstGeom>
          <a:noFill/>
        </p:spPr>
        <p:txBody>
          <a:bodyPr wrap="none" anchor="ctr">
            <a:noAutofit/>
          </a:bodyPr>
          <a:lstStyle/>
          <a:p>
            <a:pPr algn="ctr" defTabSz="1158728">
              <a:spcAft>
                <a:spcPts val="594"/>
              </a:spcAft>
            </a:pPr>
            <a:r>
              <a:rPr lang="en-US" altLang="zh-CN" sz="4435" b="1" kern="1200">
                <a:gradFill>
                  <a:gsLst>
                    <a:gs pos="28000">
                      <a:schemeClr val="accent1"/>
                    </a:gs>
                    <a:gs pos="45500">
                      <a:schemeClr val="bg1"/>
                    </a:gs>
                    <a:gs pos="64000">
                      <a:schemeClr val="accent2">
                        <a:lumMod val="60000"/>
                        <a:lumOff val="40000"/>
                      </a:schemeClr>
                    </a:gs>
                  </a:gsLst>
                  <a:lin ang="8100000" scaled="1"/>
                </a:gradFill>
                <a:latin typeface="Times New Roman" panose="020206030504050203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rPr>
              <a:t>1.</a:t>
            </a:r>
            <a:r>
              <a:rPr lang="en-US" altLang="zh-CN" sz="4435" b="1">
                <a:gradFill>
                  <a:gsLst>
                    <a:gs pos="28000">
                      <a:schemeClr val="accent1"/>
                    </a:gs>
                    <a:gs pos="45500">
                      <a:schemeClr val="bg1"/>
                    </a:gs>
                    <a:gs pos="64000">
                      <a:schemeClr val="accent2">
                        <a:lumMod val="60000"/>
                        <a:lumOff val="40000"/>
                      </a:schemeClr>
                    </a:gs>
                  </a:gsLst>
                  <a:lin ang="8100000" scaled="1"/>
                </a:gradFill>
                <a:latin typeface="Times New Roman" panose="020206030504050203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rPr>
              <a:t>6</a:t>
            </a:r>
            <a:endParaRPr lang="en-US" altLang="zh-CN" sz="3500">
              <a:solidFill>
                <a:schemeClr val="bg1"/>
              </a:solidFill>
              <a:latin typeface="Cambria" panose="02040503050406030204" pitchFamily="18" charset="0"/>
              <a:ea typeface="Cambria" panose="02040503050406030204" pitchFamily="18" charset="0"/>
              <a:sym typeface="Noto Sans S Chinese Light" panose="020B0300000000000000" pitchFamily="34" charset="-122"/>
            </a:endParaRPr>
          </a:p>
        </p:txBody>
      </p:sp>
      <p:sp>
        <p:nvSpPr>
          <p:cNvPr id="3" name="TextBox 39">
            <a:extLst>
              <a:ext uri="{FF2B5EF4-FFF2-40B4-BE49-F238E27FC236}">
                <a16:creationId xmlns:a16="http://schemas.microsoft.com/office/drawing/2014/main" id="{7AE7B85D-811E-3550-A4B5-C2E784BD5147}"/>
              </a:ext>
            </a:extLst>
          </p:cNvPr>
          <p:cNvSpPr txBox="1"/>
          <p:nvPr/>
        </p:nvSpPr>
        <p:spPr>
          <a:xfrm>
            <a:off x="1494617" y="604152"/>
            <a:ext cx="3613925" cy="844552"/>
          </a:xfrm>
          <a:prstGeom prst="rect">
            <a:avLst/>
          </a:prstGeom>
          <a:noFill/>
        </p:spPr>
        <p:txBody>
          <a:bodyPr wrap="none" lIns="466088" tIns="0" rIns="0" bIns="0" anchor="ctr" anchorCtr="0">
            <a:normAutofit/>
          </a:bodyPr>
          <a:lstStyle/>
          <a:p>
            <a:pPr defTabSz="1158728">
              <a:spcAft>
                <a:spcPts val="594"/>
              </a:spcAft>
            </a:pPr>
            <a:r>
              <a:rPr lang="en-US" altLang="zh-CN" sz="3802" b="1">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Label</a:t>
            </a:r>
          </a:p>
        </p:txBody>
      </p:sp>
      <p:sp>
        <p:nvSpPr>
          <p:cNvPr id="5" name="TextBox 4">
            <a:extLst>
              <a:ext uri="{FF2B5EF4-FFF2-40B4-BE49-F238E27FC236}">
                <a16:creationId xmlns:a16="http://schemas.microsoft.com/office/drawing/2014/main" id="{BE698438-F9FD-46BE-9979-AA2185836160}"/>
              </a:ext>
            </a:extLst>
          </p:cNvPr>
          <p:cNvSpPr txBox="1"/>
          <p:nvPr/>
        </p:nvSpPr>
        <p:spPr>
          <a:xfrm>
            <a:off x="924821" y="1926245"/>
            <a:ext cx="5496076" cy="2345001"/>
          </a:xfrm>
          <a:prstGeom prst="rect">
            <a:avLst/>
          </a:prstGeom>
          <a:noFill/>
        </p:spPr>
        <p:txBody>
          <a:bodyPr wrap="square">
            <a:spAutoFit/>
          </a:bodyPr>
          <a:lstStyle/>
          <a:p>
            <a:pPr marR="0" lvl="0">
              <a:lnSpc>
                <a:spcPct val="150000"/>
              </a:lnSpc>
              <a:spcBef>
                <a:spcPts val="0"/>
              </a:spcBef>
              <a:spcAft>
                <a:spcPts val="0"/>
              </a:spcAft>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Chức năng: </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Courier New" panose="02070309020205020404" pitchFamily="49" charset="0"/>
              <a:buChar char="o"/>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Label là đối tượng điều khiển hiển thị văn bản tĩnh trên form</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R="0" lvl="0">
              <a:lnSpc>
                <a:spcPct val="150000"/>
              </a:lnSpc>
              <a:spcBef>
                <a:spcPts val="0"/>
              </a:spcBef>
              <a:spcAft>
                <a:spcPts val="0"/>
              </a:spcAft>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Các thuộc tính thường dùng:</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1000"/>
              </a:spcAft>
              <a:buFont typeface="Courier New" panose="02070309020205020404" pitchFamily="49" charset="0"/>
              <a:buChar char="o"/>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Text: Văn bản hiển thị trên Label</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p:txBody>
      </p:sp>
      <p:pic>
        <p:nvPicPr>
          <p:cNvPr id="6146" name="Picture 2" descr="VB.Net - Label Control">
            <a:extLst>
              <a:ext uri="{FF2B5EF4-FFF2-40B4-BE49-F238E27FC236}">
                <a16:creationId xmlns:a16="http://schemas.microsoft.com/office/drawing/2014/main" id="{52D3060C-AEDF-AF82-293E-02FE71B66C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20897" y="1926245"/>
            <a:ext cx="5334000" cy="2847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1146972"/>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37">
            <a:extLst>
              <a:ext uri="{FF2B5EF4-FFF2-40B4-BE49-F238E27FC236}">
                <a16:creationId xmlns:a16="http://schemas.microsoft.com/office/drawing/2014/main" id="{4E30CCC7-CF0C-A680-2DD3-688D16A185FC}"/>
              </a:ext>
            </a:extLst>
          </p:cNvPr>
          <p:cNvSpPr txBox="1"/>
          <p:nvPr/>
        </p:nvSpPr>
        <p:spPr>
          <a:xfrm>
            <a:off x="603274" y="540904"/>
            <a:ext cx="942761" cy="963001"/>
          </a:xfrm>
          <a:prstGeom prst="rect">
            <a:avLst/>
          </a:prstGeom>
          <a:noFill/>
        </p:spPr>
        <p:txBody>
          <a:bodyPr wrap="none" anchor="ctr">
            <a:noAutofit/>
          </a:bodyPr>
          <a:lstStyle/>
          <a:p>
            <a:pPr algn="ctr" defTabSz="1158728">
              <a:spcAft>
                <a:spcPts val="594"/>
              </a:spcAft>
            </a:pPr>
            <a:r>
              <a:rPr lang="en-US" altLang="zh-CN" sz="4435" b="1" kern="1200">
                <a:gradFill>
                  <a:gsLst>
                    <a:gs pos="28000">
                      <a:schemeClr val="accent1"/>
                    </a:gs>
                    <a:gs pos="45500">
                      <a:schemeClr val="bg1"/>
                    </a:gs>
                    <a:gs pos="64000">
                      <a:schemeClr val="accent2">
                        <a:lumMod val="60000"/>
                        <a:lumOff val="40000"/>
                      </a:schemeClr>
                    </a:gs>
                  </a:gsLst>
                  <a:lin ang="8100000" scaled="1"/>
                </a:gradFill>
                <a:latin typeface="Times New Roman" panose="020206030504050203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rPr>
              <a:t>1.7</a:t>
            </a:r>
            <a:endParaRPr lang="en-US" altLang="zh-CN" sz="3500">
              <a:solidFill>
                <a:schemeClr val="bg1"/>
              </a:solidFill>
              <a:latin typeface="Cambria" panose="02040503050406030204" pitchFamily="18" charset="0"/>
              <a:ea typeface="Cambria" panose="02040503050406030204" pitchFamily="18" charset="0"/>
              <a:sym typeface="Noto Sans S Chinese Light" panose="020B0300000000000000" pitchFamily="34" charset="-122"/>
            </a:endParaRPr>
          </a:p>
        </p:txBody>
      </p:sp>
      <p:sp>
        <p:nvSpPr>
          <p:cNvPr id="3" name="TextBox 39">
            <a:extLst>
              <a:ext uri="{FF2B5EF4-FFF2-40B4-BE49-F238E27FC236}">
                <a16:creationId xmlns:a16="http://schemas.microsoft.com/office/drawing/2014/main" id="{E2F6A0E4-88D5-C450-453F-F02AE404FD7E}"/>
              </a:ext>
            </a:extLst>
          </p:cNvPr>
          <p:cNvSpPr txBox="1"/>
          <p:nvPr/>
        </p:nvSpPr>
        <p:spPr>
          <a:xfrm>
            <a:off x="1173070" y="600129"/>
            <a:ext cx="3613925" cy="844552"/>
          </a:xfrm>
          <a:prstGeom prst="rect">
            <a:avLst/>
          </a:prstGeom>
          <a:noFill/>
        </p:spPr>
        <p:txBody>
          <a:bodyPr wrap="none" lIns="466088" tIns="0" rIns="0" bIns="0" anchor="ctr" anchorCtr="0">
            <a:normAutofit/>
          </a:bodyPr>
          <a:lstStyle/>
          <a:p>
            <a:pPr defTabSz="1158728">
              <a:spcAft>
                <a:spcPts val="594"/>
              </a:spcAft>
            </a:pPr>
            <a:r>
              <a:rPr lang="en-US" altLang="zh-CN" sz="3802" b="1">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Datagridview</a:t>
            </a:r>
          </a:p>
        </p:txBody>
      </p:sp>
      <p:sp>
        <p:nvSpPr>
          <p:cNvPr id="5" name="TextBox 4">
            <a:extLst>
              <a:ext uri="{FF2B5EF4-FFF2-40B4-BE49-F238E27FC236}">
                <a16:creationId xmlns:a16="http://schemas.microsoft.com/office/drawing/2014/main" id="{AB37C99B-99FD-586E-5FB8-B4D66330514B}"/>
              </a:ext>
            </a:extLst>
          </p:cNvPr>
          <p:cNvSpPr txBox="1"/>
          <p:nvPr/>
        </p:nvSpPr>
        <p:spPr>
          <a:xfrm>
            <a:off x="603275" y="1733545"/>
            <a:ext cx="6035254" cy="3729995"/>
          </a:xfrm>
          <a:prstGeom prst="rect">
            <a:avLst/>
          </a:prstGeom>
          <a:noFill/>
        </p:spPr>
        <p:txBody>
          <a:bodyPr wrap="square">
            <a:spAutoFit/>
          </a:bodyPr>
          <a:lstStyle/>
          <a:p>
            <a:pPr marR="0" lvl="0">
              <a:lnSpc>
                <a:spcPct val="150000"/>
              </a:lnSpc>
              <a:spcBef>
                <a:spcPts val="0"/>
              </a:spcBef>
              <a:spcAft>
                <a:spcPts val="0"/>
              </a:spcAft>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Chức năng: </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Courier New" panose="02070309020205020404" pitchFamily="49" charset="0"/>
              <a:buChar char="o"/>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DataGridView là đối tượng điều khiển dùng để hiển thị dữ liệu dạng lưới</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R="0" lvl="0">
              <a:lnSpc>
                <a:spcPct val="150000"/>
              </a:lnSpc>
              <a:spcBef>
                <a:spcPts val="0"/>
              </a:spcBef>
              <a:spcAft>
                <a:spcPts val="0"/>
              </a:spcAft>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Các thuộc tính thường dùng:</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Courier New" panose="02070309020205020404" pitchFamily="49" charset="0"/>
              <a:buChar char="o"/>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DataSource: Nguồn dữ liệu của DataGridView</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Courier New" panose="02070309020205020404" pitchFamily="49" charset="0"/>
              <a:buChar char="o"/>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Columns: Các cột</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Courier New" panose="02070309020205020404" pitchFamily="49" charset="0"/>
              <a:buChar char="o"/>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Rows: Các dòng</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Courier New" panose="02070309020205020404" pitchFamily="49" charset="0"/>
              <a:buChar char="o"/>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Rows.Count: Số dòng dữ liệu</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p:txBody>
      </p:sp>
      <p:sp>
        <p:nvSpPr>
          <p:cNvPr id="6" name="AutoShape 8" descr="Windows Forms: How to add a Button each row in a DataGridView in C#">
            <a:extLst>
              <a:ext uri="{FF2B5EF4-FFF2-40B4-BE49-F238E27FC236}">
                <a16:creationId xmlns:a16="http://schemas.microsoft.com/office/drawing/2014/main" id="{99F816A8-18DD-4026-02B2-61E4494DF81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10" descr="Windows Forms: How to add a Button each row in a DataGridView in C#">
            <a:extLst>
              <a:ext uri="{FF2B5EF4-FFF2-40B4-BE49-F238E27FC236}">
                <a16:creationId xmlns:a16="http://schemas.microsoft.com/office/drawing/2014/main" id="{D64CE5DF-1667-F651-F20D-EB3C5C5D84AA}"/>
              </a:ext>
            </a:extLst>
          </p:cNvPr>
          <p:cNvSpPr>
            <a:spLocks noChangeAspect="1" noChangeArrowheads="1"/>
          </p:cNvSpPr>
          <p:nvPr/>
        </p:nvSpPr>
        <p:spPr bwMode="auto">
          <a:xfrm>
            <a:off x="6095999" y="3428999"/>
            <a:ext cx="4163367" cy="4163367"/>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12" descr="Windows Forms: How to add a Button each row in a DataGridView in C#">
            <a:extLst>
              <a:ext uri="{FF2B5EF4-FFF2-40B4-BE49-F238E27FC236}">
                <a16:creationId xmlns:a16="http://schemas.microsoft.com/office/drawing/2014/main" id="{65FDD6D2-7D1F-8D33-1B61-62835626E913}"/>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4" descr="Windows Forms: How to add a Button each row in a DataGridView in C#">
            <a:extLst>
              <a:ext uri="{FF2B5EF4-FFF2-40B4-BE49-F238E27FC236}">
                <a16:creationId xmlns:a16="http://schemas.microsoft.com/office/drawing/2014/main" id="{8746E0B1-A41F-DAB9-E056-2012C7D512A1}"/>
              </a:ext>
            </a:extLst>
          </p:cNvPr>
          <p:cNvSpPr>
            <a:spLocks noChangeAspect="1" noChangeArrowheads="1"/>
          </p:cNvSpPr>
          <p:nvPr/>
        </p:nvSpPr>
        <p:spPr bwMode="auto">
          <a:xfrm>
            <a:off x="6248399" y="3581399"/>
            <a:ext cx="4694255" cy="469425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184" name="Picture 16" descr="Summary DataGridView - CodeProject">
            <a:extLst>
              <a:ext uri="{FF2B5EF4-FFF2-40B4-BE49-F238E27FC236}">
                <a16:creationId xmlns:a16="http://schemas.microsoft.com/office/drawing/2014/main" id="{E70FF4DA-3329-D09A-547F-9B6E5D7102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38530" y="2226075"/>
            <a:ext cx="5254995" cy="27106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4575186"/>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37">
            <a:extLst>
              <a:ext uri="{FF2B5EF4-FFF2-40B4-BE49-F238E27FC236}">
                <a16:creationId xmlns:a16="http://schemas.microsoft.com/office/drawing/2014/main" id="{17ABD29E-EC18-077F-F467-291FB68A4104}"/>
              </a:ext>
            </a:extLst>
          </p:cNvPr>
          <p:cNvSpPr txBox="1"/>
          <p:nvPr/>
        </p:nvSpPr>
        <p:spPr>
          <a:xfrm>
            <a:off x="603274" y="540904"/>
            <a:ext cx="942761" cy="963001"/>
          </a:xfrm>
          <a:prstGeom prst="rect">
            <a:avLst/>
          </a:prstGeom>
          <a:noFill/>
        </p:spPr>
        <p:txBody>
          <a:bodyPr wrap="none" anchor="ctr">
            <a:noAutofit/>
          </a:bodyPr>
          <a:lstStyle/>
          <a:p>
            <a:pPr algn="ctr" defTabSz="1158728">
              <a:spcAft>
                <a:spcPts val="594"/>
              </a:spcAft>
            </a:pPr>
            <a:r>
              <a:rPr lang="en-US" altLang="zh-CN" sz="4435" b="1" kern="1200">
                <a:gradFill>
                  <a:gsLst>
                    <a:gs pos="28000">
                      <a:schemeClr val="accent1"/>
                    </a:gs>
                    <a:gs pos="45500">
                      <a:schemeClr val="bg1"/>
                    </a:gs>
                    <a:gs pos="64000">
                      <a:schemeClr val="accent2">
                        <a:lumMod val="60000"/>
                        <a:lumOff val="40000"/>
                      </a:schemeClr>
                    </a:gs>
                  </a:gsLst>
                  <a:lin ang="8100000" scaled="1"/>
                </a:gradFill>
                <a:latin typeface="Times New Roman" panose="020206030504050203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rPr>
              <a:t>1.7</a:t>
            </a:r>
            <a:endParaRPr lang="en-US" altLang="zh-CN" sz="3500">
              <a:solidFill>
                <a:schemeClr val="bg1"/>
              </a:solidFill>
              <a:latin typeface="Cambria" panose="02040503050406030204" pitchFamily="18" charset="0"/>
              <a:ea typeface="Cambria" panose="02040503050406030204" pitchFamily="18" charset="0"/>
              <a:sym typeface="Noto Sans S Chinese Light" panose="020B0300000000000000" pitchFamily="34" charset="-122"/>
            </a:endParaRPr>
          </a:p>
        </p:txBody>
      </p:sp>
      <p:sp>
        <p:nvSpPr>
          <p:cNvPr id="3" name="TextBox 39">
            <a:extLst>
              <a:ext uri="{FF2B5EF4-FFF2-40B4-BE49-F238E27FC236}">
                <a16:creationId xmlns:a16="http://schemas.microsoft.com/office/drawing/2014/main" id="{BA4F6DF5-7D3F-3F40-6EB3-EDBDE267DB95}"/>
              </a:ext>
            </a:extLst>
          </p:cNvPr>
          <p:cNvSpPr txBox="1"/>
          <p:nvPr/>
        </p:nvSpPr>
        <p:spPr>
          <a:xfrm>
            <a:off x="1173070" y="600129"/>
            <a:ext cx="3613925" cy="844552"/>
          </a:xfrm>
          <a:prstGeom prst="rect">
            <a:avLst/>
          </a:prstGeom>
          <a:noFill/>
        </p:spPr>
        <p:txBody>
          <a:bodyPr wrap="none" lIns="466088" tIns="0" rIns="0" bIns="0" anchor="ctr" anchorCtr="0">
            <a:normAutofit/>
          </a:bodyPr>
          <a:lstStyle/>
          <a:p>
            <a:pPr defTabSz="1158728">
              <a:spcAft>
                <a:spcPts val="594"/>
              </a:spcAft>
            </a:pPr>
            <a:r>
              <a:rPr lang="en-US" altLang="zh-CN" sz="3802" b="1">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Datagridview</a:t>
            </a:r>
          </a:p>
        </p:txBody>
      </p:sp>
      <p:sp>
        <p:nvSpPr>
          <p:cNvPr id="4" name="TextBox 3">
            <a:extLst>
              <a:ext uri="{FF2B5EF4-FFF2-40B4-BE49-F238E27FC236}">
                <a16:creationId xmlns:a16="http://schemas.microsoft.com/office/drawing/2014/main" id="{66ADEF2C-A471-1966-6E05-A4E5408AAC89}"/>
              </a:ext>
            </a:extLst>
          </p:cNvPr>
          <p:cNvSpPr txBox="1"/>
          <p:nvPr/>
        </p:nvSpPr>
        <p:spPr>
          <a:xfrm>
            <a:off x="603274" y="1743593"/>
            <a:ext cx="6028638" cy="4191660"/>
          </a:xfrm>
          <a:prstGeom prst="rect">
            <a:avLst/>
          </a:prstGeom>
          <a:noFill/>
        </p:spPr>
        <p:txBody>
          <a:bodyPr wrap="square">
            <a:spAutoFit/>
          </a:bodyPr>
          <a:lstStyle/>
          <a:p>
            <a:pPr marR="0" lvl="0">
              <a:lnSpc>
                <a:spcPct val="150000"/>
              </a:lnSpc>
              <a:spcBef>
                <a:spcPts val="0"/>
              </a:spcBef>
              <a:spcAft>
                <a:spcPts val="0"/>
              </a:spcAft>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Các phương thức thường dùng:</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Courier New" panose="02070309020205020404" pitchFamily="49" charset="0"/>
              <a:buChar char="o"/>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Rows.Clear: Xoá toàn bộ các dòng dữ liệu</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R="0" lvl="0">
              <a:lnSpc>
                <a:spcPct val="150000"/>
              </a:lnSpc>
              <a:spcBef>
                <a:spcPts val="0"/>
              </a:spcBef>
              <a:spcAft>
                <a:spcPts val="0"/>
              </a:spcAft>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Các sự kiện thường dùng:</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Courier New" panose="02070309020205020404" pitchFamily="49" charset="0"/>
              <a:buChar char="o"/>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CellContentClick: Kích hoạt khi click chuột vào nội dung</a:t>
            </a:r>
          </a:p>
          <a:p>
            <a:pPr marR="0" lvl="0">
              <a:lnSpc>
                <a:spcPct val="150000"/>
              </a:lnSpc>
              <a:spcBef>
                <a:spcPts val="0"/>
              </a:spcBef>
              <a:spcAft>
                <a:spcPts val="0"/>
              </a:spcAft>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(không kích hoạt khi click vào khoảng trắng)</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Courier New" panose="02070309020205020404" pitchFamily="49" charset="0"/>
              <a:buChar char="o"/>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CellMouseClick: Kích hoạt khi click chuột vào một ô</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1000"/>
              </a:spcAft>
              <a:buFont typeface="Courier New" panose="02070309020205020404" pitchFamily="49" charset="0"/>
              <a:buChar char="o"/>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CellMouseDoubleClick: Kích hoạt khi click đúp chuột vào một ô</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p:txBody>
      </p:sp>
      <p:sp>
        <p:nvSpPr>
          <p:cNvPr id="5" name="AutoShape 8" descr="Windows Forms: How to add a Button each row in a DataGridView in C#">
            <a:extLst>
              <a:ext uri="{FF2B5EF4-FFF2-40B4-BE49-F238E27FC236}">
                <a16:creationId xmlns:a16="http://schemas.microsoft.com/office/drawing/2014/main" id="{775CE805-EDDA-4EE4-695B-30D8480443D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12" descr="Windows Forms: How to add a Button each row in a DataGridView in C#">
            <a:extLst>
              <a:ext uri="{FF2B5EF4-FFF2-40B4-BE49-F238E27FC236}">
                <a16:creationId xmlns:a16="http://schemas.microsoft.com/office/drawing/2014/main" id="{19EC2787-5142-5EF1-19BA-02EAB495AF4F}"/>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 name="Picture 16" descr="Summary DataGridView - CodeProject">
            <a:extLst>
              <a:ext uri="{FF2B5EF4-FFF2-40B4-BE49-F238E27FC236}">
                <a16:creationId xmlns:a16="http://schemas.microsoft.com/office/drawing/2014/main" id="{66F624E7-6EDC-14F5-8F09-06BE982730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84312" y="2073677"/>
            <a:ext cx="5254995" cy="27106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1454555"/>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37">
            <a:extLst>
              <a:ext uri="{FF2B5EF4-FFF2-40B4-BE49-F238E27FC236}">
                <a16:creationId xmlns:a16="http://schemas.microsoft.com/office/drawing/2014/main" id="{C8534039-CAB9-B509-3903-67774E349670}"/>
              </a:ext>
            </a:extLst>
          </p:cNvPr>
          <p:cNvSpPr txBox="1"/>
          <p:nvPr/>
        </p:nvSpPr>
        <p:spPr>
          <a:xfrm>
            <a:off x="603274" y="540904"/>
            <a:ext cx="942761" cy="963001"/>
          </a:xfrm>
          <a:prstGeom prst="rect">
            <a:avLst/>
          </a:prstGeom>
          <a:noFill/>
        </p:spPr>
        <p:txBody>
          <a:bodyPr wrap="none" anchor="ctr">
            <a:noAutofit/>
          </a:bodyPr>
          <a:lstStyle/>
          <a:p>
            <a:pPr algn="ctr" defTabSz="1158728">
              <a:spcAft>
                <a:spcPts val="594"/>
              </a:spcAft>
            </a:pPr>
            <a:r>
              <a:rPr lang="en-US" altLang="zh-CN" sz="4435" b="1" kern="1200">
                <a:gradFill>
                  <a:gsLst>
                    <a:gs pos="28000">
                      <a:schemeClr val="accent1"/>
                    </a:gs>
                    <a:gs pos="45500">
                      <a:schemeClr val="bg1"/>
                    </a:gs>
                    <a:gs pos="64000">
                      <a:schemeClr val="accent2">
                        <a:lumMod val="60000"/>
                        <a:lumOff val="40000"/>
                      </a:schemeClr>
                    </a:gs>
                  </a:gsLst>
                  <a:lin ang="8100000" scaled="1"/>
                </a:gradFill>
                <a:latin typeface="Times New Roman" panose="020206030504050203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rPr>
              <a:t>1.8</a:t>
            </a:r>
            <a:endParaRPr lang="en-US" altLang="zh-CN" sz="3500">
              <a:solidFill>
                <a:schemeClr val="bg1"/>
              </a:solidFill>
              <a:latin typeface="Cambria" panose="02040503050406030204" pitchFamily="18" charset="0"/>
              <a:ea typeface="Cambria" panose="02040503050406030204" pitchFamily="18" charset="0"/>
              <a:sym typeface="Noto Sans S Chinese Light" panose="020B0300000000000000" pitchFamily="34" charset="-122"/>
            </a:endParaRPr>
          </a:p>
        </p:txBody>
      </p:sp>
      <p:sp>
        <p:nvSpPr>
          <p:cNvPr id="3" name="TextBox 39">
            <a:extLst>
              <a:ext uri="{FF2B5EF4-FFF2-40B4-BE49-F238E27FC236}">
                <a16:creationId xmlns:a16="http://schemas.microsoft.com/office/drawing/2014/main" id="{28997FB4-5654-BEE5-0DE1-79EB8AF97B76}"/>
              </a:ext>
            </a:extLst>
          </p:cNvPr>
          <p:cNvSpPr txBox="1"/>
          <p:nvPr/>
        </p:nvSpPr>
        <p:spPr>
          <a:xfrm>
            <a:off x="1173070" y="600129"/>
            <a:ext cx="3613925" cy="844552"/>
          </a:xfrm>
          <a:prstGeom prst="rect">
            <a:avLst/>
          </a:prstGeom>
          <a:noFill/>
        </p:spPr>
        <p:txBody>
          <a:bodyPr wrap="none" lIns="466088" tIns="0" rIns="0" bIns="0" anchor="ctr" anchorCtr="0">
            <a:normAutofit/>
          </a:bodyPr>
          <a:lstStyle/>
          <a:p>
            <a:pPr defTabSz="1158728">
              <a:spcAft>
                <a:spcPts val="594"/>
              </a:spcAft>
            </a:pPr>
            <a:r>
              <a:rPr lang="en-US" altLang="zh-CN" sz="3802" b="1">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Timer</a:t>
            </a:r>
          </a:p>
        </p:txBody>
      </p:sp>
      <p:sp>
        <p:nvSpPr>
          <p:cNvPr id="5" name="TextBox 4">
            <a:extLst>
              <a:ext uri="{FF2B5EF4-FFF2-40B4-BE49-F238E27FC236}">
                <a16:creationId xmlns:a16="http://schemas.microsoft.com/office/drawing/2014/main" id="{67FD7AC0-8055-C021-A43B-279857947872}"/>
              </a:ext>
            </a:extLst>
          </p:cNvPr>
          <p:cNvSpPr txBox="1"/>
          <p:nvPr/>
        </p:nvSpPr>
        <p:spPr>
          <a:xfrm>
            <a:off x="786284" y="1444681"/>
            <a:ext cx="6094324" cy="5028236"/>
          </a:xfrm>
          <a:prstGeom prst="rect">
            <a:avLst/>
          </a:prstGeom>
          <a:noFill/>
        </p:spPr>
        <p:txBody>
          <a:bodyPr wrap="square">
            <a:spAutoFit/>
          </a:bodyPr>
          <a:lstStyle/>
          <a:p>
            <a:pPr marR="0" lvl="0">
              <a:lnSpc>
                <a:spcPct val="150000"/>
              </a:lnSpc>
              <a:spcBef>
                <a:spcPts val="0"/>
              </a:spcBef>
              <a:spcAft>
                <a:spcPts val="0"/>
              </a:spcAft>
            </a:pPr>
            <a:r>
              <a:rPr lang="en-US" sz="18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Chức năng: </a:t>
            </a:r>
            <a:endParaRPr lang="en-US" sz="16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Courier New" panose="02070309020205020404" pitchFamily="49" charset="0"/>
              <a:buChar char="o"/>
            </a:pPr>
            <a:r>
              <a:rPr lang="en-US" sz="18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Timer là một đối tượng điều khiển dùng để thực hiện một hoạt động định kỳ sau một khoảng thời gian nhất định</a:t>
            </a:r>
            <a:endParaRPr lang="en-US" sz="16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R="0" lvl="0">
              <a:lnSpc>
                <a:spcPct val="150000"/>
              </a:lnSpc>
              <a:spcBef>
                <a:spcPts val="0"/>
              </a:spcBef>
              <a:spcAft>
                <a:spcPts val="0"/>
              </a:spcAft>
            </a:pPr>
            <a:r>
              <a:rPr lang="en-US" sz="18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Các thuộc tính thường dùng:</a:t>
            </a:r>
            <a:endParaRPr lang="en-US" sz="16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Courier New" panose="02070309020205020404" pitchFamily="49" charset="0"/>
              <a:buChar char="o"/>
            </a:pPr>
            <a:r>
              <a:rPr lang="en-US" sz="18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Interval: Khoảng thời gian giữa các lần kích hoạt sự kiện tick (tính bằng mili giây)</a:t>
            </a:r>
            <a:endParaRPr lang="en-US" sz="16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R="0" lvl="0">
              <a:lnSpc>
                <a:spcPct val="150000"/>
              </a:lnSpc>
              <a:spcBef>
                <a:spcPts val="0"/>
              </a:spcBef>
              <a:spcAft>
                <a:spcPts val="0"/>
              </a:spcAft>
            </a:pPr>
            <a:r>
              <a:rPr lang="en-US" sz="18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Các phương thức thường dùng:</a:t>
            </a:r>
            <a:endParaRPr lang="en-US" sz="16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Courier New" panose="02070309020205020404" pitchFamily="49" charset="0"/>
              <a:buChar char="o"/>
            </a:pPr>
            <a:r>
              <a:rPr lang="en-US" sz="18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Start: Kích hoạt Timer</a:t>
            </a:r>
            <a:endParaRPr lang="en-US" sz="16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Courier New" panose="02070309020205020404" pitchFamily="49" charset="0"/>
              <a:buChar char="o"/>
            </a:pPr>
            <a:r>
              <a:rPr lang="en-US" sz="18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Stop: Dừng Timer</a:t>
            </a:r>
            <a:endParaRPr lang="en-US" sz="16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Courier New" panose="02070309020205020404" pitchFamily="49" charset="0"/>
              <a:buChar char="o"/>
            </a:pPr>
            <a:r>
              <a:rPr lang="en-US" sz="18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Dispose: Huỷ đối tượng Timer</a:t>
            </a:r>
            <a:endParaRPr lang="en-US" sz="16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R="0" lvl="0">
              <a:lnSpc>
                <a:spcPct val="150000"/>
              </a:lnSpc>
              <a:spcBef>
                <a:spcPts val="0"/>
              </a:spcBef>
              <a:spcAft>
                <a:spcPts val="0"/>
              </a:spcAft>
            </a:pPr>
            <a:r>
              <a:rPr lang="en-US" sz="18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Các sự kiện thường dùng:</a:t>
            </a:r>
            <a:endParaRPr lang="en-US" sz="16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1000"/>
              </a:spcAft>
              <a:buFont typeface="Courier New" panose="02070309020205020404" pitchFamily="49" charset="0"/>
              <a:buChar char="o"/>
            </a:pPr>
            <a:r>
              <a:rPr lang="en-US" sz="18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Tick: Kích hoạt khi thời gian đã định trôi qua.</a:t>
            </a:r>
            <a:endParaRPr lang="en-US" sz="16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p:txBody>
      </p:sp>
      <p:pic>
        <p:nvPicPr>
          <p:cNvPr id="9218" name="Picture 2" descr="Using Timer in Visual Basic 2015">
            <a:extLst>
              <a:ext uri="{FF2B5EF4-FFF2-40B4-BE49-F238E27FC236}">
                <a16:creationId xmlns:a16="http://schemas.microsoft.com/office/drawing/2014/main" id="{EE642D19-4A44-01E8-A68C-A83CF2B036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52093" y="2201216"/>
            <a:ext cx="3301093" cy="33010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6459218"/>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37">
            <a:extLst>
              <a:ext uri="{FF2B5EF4-FFF2-40B4-BE49-F238E27FC236}">
                <a16:creationId xmlns:a16="http://schemas.microsoft.com/office/drawing/2014/main" id="{9F8DD882-F949-E0FC-ACFF-081EBCDC020C}"/>
              </a:ext>
            </a:extLst>
          </p:cNvPr>
          <p:cNvSpPr txBox="1"/>
          <p:nvPr/>
        </p:nvSpPr>
        <p:spPr>
          <a:xfrm>
            <a:off x="603274" y="540904"/>
            <a:ext cx="942761" cy="963001"/>
          </a:xfrm>
          <a:prstGeom prst="rect">
            <a:avLst/>
          </a:prstGeom>
          <a:noFill/>
        </p:spPr>
        <p:txBody>
          <a:bodyPr wrap="none" anchor="ctr">
            <a:noAutofit/>
          </a:bodyPr>
          <a:lstStyle/>
          <a:p>
            <a:pPr algn="ctr" defTabSz="1158728">
              <a:spcAft>
                <a:spcPts val="594"/>
              </a:spcAft>
            </a:pPr>
            <a:r>
              <a:rPr lang="en-US" altLang="zh-CN" sz="4435" b="1" kern="1200">
                <a:gradFill>
                  <a:gsLst>
                    <a:gs pos="28000">
                      <a:schemeClr val="accent1"/>
                    </a:gs>
                    <a:gs pos="45500">
                      <a:schemeClr val="bg1"/>
                    </a:gs>
                    <a:gs pos="64000">
                      <a:schemeClr val="accent2">
                        <a:lumMod val="60000"/>
                        <a:lumOff val="40000"/>
                      </a:schemeClr>
                    </a:gs>
                  </a:gsLst>
                  <a:lin ang="8100000" scaled="1"/>
                </a:gradFill>
                <a:latin typeface="Times New Roman" panose="020206030504050203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rPr>
              <a:t>1.</a:t>
            </a:r>
            <a:r>
              <a:rPr lang="en-US" altLang="zh-CN" sz="4435" b="1">
                <a:gradFill>
                  <a:gsLst>
                    <a:gs pos="28000">
                      <a:schemeClr val="accent1"/>
                    </a:gs>
                    <a:gs pos="45500">
                      <a:schemeClr val="bg1"/>
                    </a:gs>
                    <a:gs pos="64000">
                      <a:schemeClr val="accent2">
                        <a:lumMod val="60000"/>
                        <a:lumOff val="40000"/>
                      </a:schemeClr>
                    </a:gs>
                  </a:gsLst>
                  <a:lin ang="8100000" scaled="1"/>
                </a:gradFill>
                <a:latin typeface="Times New Roman" panose="020206030504050203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rPr>
              <a:t>9</a:t>
            </a:r>
            <a:endParaRPr lang="en-US" altLang="zh-CN" sz="3500">
              <a:solidFill>
                <a:schemeClr val="bg1"/>
              </a:solidFill>
              <a:latin typeface="Cambria" panose="02040503050406030204" pitchFamily="18" charset="0"/>
              <a:ea typeface="Cambria" panose="02040503050406030204" pitchFamily="18" charset="0"/>
              <a:sym typeface="Noto Sans S Chinese Light" panose="020B0300000000000000" pitchFamily="34" charset="-122"/>
            </a:endParaRPr>
          </a:p>
        </p:txBody>
      </p:sp>
      <p:sp>
        <p:nvSpPr>
          <p:cNvPr id="3" name="TextBox 39">
            <a:extLst>
              <a:ext uri="{FF2B5EF4-FFF2-40B4-BE49-F238E27FC236}">
                <a16:creationId xmlns:a16="http://schemas.microsoft.com/office/drawing/2014/main" id="{CB85066D-396D-1A49-7342-48876F2B7555}"/>
              </a:ext>
            </a:extLst>
          </p:cNvPr>
          <p:cNvSpPr txBox="1"/>
          <p:nvPr/>
        </p:nvSpPr>
        <p:spPr>
          <a:xfrm>
            <a:off x="1173070" y="600129"/>
            <a:ext cx="3613925" cy="844552"/>
          </a:xfrm>
          <a:prstGeom prst="rect">
            <a:avLst/>
          </a:prstGeom>
          <a:noFill/>
        </p:spPr>
        <p:txBody>
          <a:bodyPr wrap="none" lIns="466088" tIns="0" rIns="0" bIns="0" anchor="ctr" anchorCtr="0">
            <a:normAutofit/>
          </a:bodyPr>
          <a:lstStyle/>
          <a:p>
            <a:pPr defTabSz="1158728">
              <a:spcAft>
                <a:spcPts val="594"/>
              </a:spcAft>
            </a:pPr>
            <a:r>
              <a:rPr lang="en-US" altLang="zh-CN" sz="3802" b="1">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Group Box</a:t>
            </a:r>
          </a:p>
        </p:txBody>
      </p:sp>
      <p:sp>
        <p:nvSpPr>
          <p:cNvPr id="5" name="TextBox 4">
            <a:extLst>
              <a:ext uri="{FF2B5EF4-FFF2-40B4-BE49-F238E27FC236}">
                <a16:creationId xmlns:a16="http://schemas.microsoft.com/office/drawing/2014/main" id="{CABEC71F-1813-7A1F-A22F-39A56235FAF1}"/>
              </a:ext>
            </a:extLst>
          </p:cNvPr>
          <p:cNvSpPr txBox="1"/>
          <p:nvPr/>
        </p:nvSpPr>
        <p:spPr>
          <a:xfrm>
            <a:off x="806381" y="2256499"/>
            <a:ext cx="6094324" cy="2345001"/>
          </a:xfrm>
          <a:prstGeom prst="rect">
            <a:avLst/>
          </a:prstGeom>
          <a:noFill/>
        </p:spPr>
        <p:txBody>
          <a:bodyPr wrap="square">
            <a:spAutoFit/>
          </a:bodyPr>
          <a:lstStyle/>
          <a:p>
            <a:pPr marR="0" lvl="0">
              <a:lnSpc>
                <a:spcPct val="150000"/>
              </a:lnSpc>
              <a:spcBef>
                <a:spcPts val="0"/>
              </a:spcBef>
              <a:spcAft>
                <a:spcPts val="0"/>
              </a:spcAft>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Chức năng: </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Courier New" panose="02070309020205020404" pitchFamily="49" charset="0"/>
              <a:buChar char="o"/>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Groupbox là đối tượng điều khiển dùng để nhóm các đối tượng điều khiển khác lại với nhau</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R="0" lvl="0">
              <a:lnSpc>
                <a:spcPct val="150000"/>
              </a:lnSpc>
              <a:spcBef>
                <a:spcPts val="0"/>
              </a:spcBef>
              <a:spcAft>
                <a:spcPts val="0"/>
              </a:spcAft>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Các thuộc tính thường dùng:</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1000"/>
              </a:spcAft>
              <a:buFont typeface="Courier New" panose="02070309020205020404" pitchFamily="49" charset="0"/>
              <a:buChar char="o"/>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Text: Tiêu đề của Groupbox</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p:txBody>
      </p:sp>
      <p:pic>
        <p:nvPicPr>
          <p:cNvPr id="11266" name="Picture 2" descr="GroupBox In C#">
            <a:extLst>
              <a:ext uri="{FF2B5EF4-FFF2-40B4-BE49-F238E27FC236}">
                <a16:creationId xmlns:a16="http://schemas.microsoft.com/office/drawing/2014/main" id="{470D352C-7230-2D56-1268-51324C572D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04194" y="2256499"/>
            <a:ext cx="3781425" cy="2714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0657275"/>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37">
            <a:extLst>
              <a:ext uri="{FF2B5EF4-FFF2-40B4-BE49-F238E27FC236}">
                <a16:creationId xmlns:a16="http://schemas.microsoft.com/office/drawing/2014/main" id="{E58A783A-113E-6CC9-895C-F97CE36624AF}"/>
              </a:ext>
            </a:extLst>
          </p:cNvPr>
          <p:cNvSpPr txBox="1"/>
          <p:nvPr/>
        </p:nvSpPr>
        <p:spPr>
          <a:xfrm>
            <a:off x="603274" y="540904"/>
            <a:ext cx="942761" cy="963001"/>
          </a:xfrm>
          <a:prstGeom prst="rect">
            <a:avLst/>
          </a:prstGeom>
          <a:noFill/>
        </p:spPr>
        <p:txBody>
          <a:bodyPr wrap="none" anchor="ctr">
            <a:noAutofit/>
          </a:bodyPr>
          <a:lstStyle/>
          <a:p>
            <a:pPr algn="ctr" defTabSz="1158728">
              <a:spcAft>
                <a:spcPts val="594"/>
              </a:spcAft>
            </a:pPr>
            <a:r>
              <a:rPr lang="en-US" altLang="zh-CN" sz="4435" b="1" kern="1200">
                <a:gradFill>
                  <a:gsLst>
                    <a:gs pos="28000">
                      <a:schemeClr val="accent1"/>
                    </a:gs>
                    <a:gs pos="45500">
                      <a:schemeClr val="bg1"/>
                    </a:gs>
                    <a:gs pos="64000">
                      <a:schemeClr val="accent2">
                        <a:lumMod val="60000"/>
                        <a:lumOff val="40000"/>
                      </a:schemeClr>
                    </a:gs>
                  </a:gsLst>
                  <a:lin ang="8100000" scaled="1"/>
                </a:gradFill>
                <a:latin typeface="Times New Roman" panose="020206030504050203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rPr>
              <a:t>1.10</a:t>
            </a:r>
            <a:endParaRPr lang="en-US" altLang="zh-CN" sz="3500">
              <a:solidFill>
                <a:schemeClr val="bg1"/>
              </a:solidFill>
              <a:latin typeface="Cambria" panose="02040503050406030204" pitchFamily="18" charset="0"/>
              <a:ea typeface="Cambria" panose="02040503050406030204" pitchFamily="18" charset="0"/>
              <a:sym typeface="Noto Sans S Chinese Light" panose="020B0300000000000000" pitchFamily="34" charset="-122"/>
            </a:endParaRPr>
          </a:p>
        </p:txBody>
      </p:sp>
      <p:sp>
        <p:nvSpPr>
          <p:cNvPr id="3" name="TextBox 39">
            <a:extLst>
              <a:ext uri="{FF2B5EF4-FFF2-40B4-BE49-F238E27FC236}">
                <a16:creationId xmlns:a16="http://schemas.microsoft.com/office/drawing/2014/main" id="{CF1F8CE0-0734-76E2-B9BA-C82B5B2A06AF}"/>
              </a:ext>
            </a:extLst>
          </p:cNvPr>
          <p:cNvSpPr txBox="1"/>
          <p:nvPr/>
        </p:nvSpPr>
        <p:spPr>
          <a:xfrm>
            <a:off x="1173070" y="600129"/>
            <a:ext cx="3613925" cy="844552"/>
          </a:xfrm>
          <a:prstGeom prst="rect">
            <a:avLst/>
          </a:prstGeom>
          <a:noFill/>
        </p:spPr>
        <p:txBody>
          <a:bodyPr wrap="none" lIns="466088" tIns="0" rIns="0" bIns="0" anchor="ctr" anchorCtr="0">
            <a:normAutofit/>
          </a:bodyPr>
          <a:lstStyle/>
          <a:p>
            <a:pPr defTabSz="1158728">
              <a:spcAft>
                <a:spcPts val="594"/>
              </a:spcAft>
            </a:pPr>
            <a:r>
              <a:rPr lang="en-US" altLang="zh-CN" sz="3802" b="1">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Picture Box</a:t>
            </a:r>
          </a:p>
        </p:txBody>
      </p:sp>
      <p:sp>
        <p:nvSpPr>
          <p:cNvPr id="5" name="TextBox 4">
            <a:extLst>
              <a:ext uri="{FF2B5EF4-FFF2-40B4-BE49-F238E27FC236}">
                <a16:creationId xmlns:a16="http://schemas.microsoft.com/office/drawing/2014/main" id="{53DC2865-7652-841A-92DF-20F3FFBDF3F4}"/>
              </a:ext>
            </a:extLst>
          </p:cNvPr>
          <p:cNvSpPr txBox="1"/>
          <p:nvPr/>
        </p:nvSpPr>
        <p:spPr>
          <a:xfrm>
            <a:off x="603274" y="2036527"/>
            <a:ext cx="6094324" cy="3268331"/>
          </a:xfrm>
          <a:prstGeom prst="rect">
            <a:avLst/>
          </a:prstGeom>
          <a:noFill/>
        </p:spPr>
        <p:txBody>
          <a:bodyPr wrap="square">
            <a:spAutoFit/>
          </a:bodyPr>
          <a:lstStyle/>
          <a:p>
            <a:pPr marR="0" lvl="0">
              <a:lnSpc>
                <a:spcPct val="150000"/>
              </a:lnSpc>
              <a:spcBef>
                <a:spcPts val="0"/>
              </a:spcBef>
              <a:spcAft>
                <a:spcPts val="0"/>
              </a:spcAft>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Chức năng: </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Courier New" panose="02070309020205020404" pitchFamily="49" charset="0"/>
              <a:buChar char="o"/>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PictureBox là đối tượng điều khiển dùng để hiển thị hình ảnh</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R="0" lvl="0">
              <a:lnSpc>
                <a:spcPct val="150000"/>
              </a:lnSpc>
              <a:spcBef>
                <a:spcPts val="0"/>
              </a:spcBef>
              <a:spcAft>
                <a:spcPts val="0"/>
              </a:spcAft>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Các thuộc tính thường dùng:</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Courier New" panose="02070309020205020404" pitchFamily="49" charset="0"/>
              <a:buChar char="o"/>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Image: Hình ảnh hiển thị trong PictureBox</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1000"/>
              </a:spcAft>
              <a:buFont typeface="Courier New" panose="02070309020205020404" pitchFamily="49" charset="0"/>
              <a:buChar char="o"/>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SizeMode: Cách hình ảnh được hiển thị (Normal, StretchImage, AutoSize, CenterImage, Zoom).</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p:txBody>
      </p:sp>
      <p:pic>
        <p:nvPicPr>
          <p:cNvPr id="12292" name="Picture 4" descr="Picture Box Control and the Visible Property">
            <a:extLst>
              <a:ext uri="{FF2B5EF4-FFF2-40B4-BE49-F238E27FC236}">
                <a16:creationId xmlns:a16="http://schemas.microsoft.com/office/drawing/2014/main" id="{80ED81EA-6976-58CD-CB81-0E78C137FD6B}"/>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3056" b="94306" l="6641" r="93828">
                        <a14:foregroundMark x1="14141" y1="12778" x2="17578" y2="56944"/>
                        <a14:foregroundMark x1="17578" y1="56944" x2="18125" y2="59306"/>
                        <a14:foregroundMark x1="16016" y1="5972" x2="36563" y2="6528"/>
                        <a14:foregroundMark x1="36563" y1="6528" x2="62734" y2="5139"/>
                        <a14:foregroundMark x1="80000" y1="5694" x2="82656" y2="65417"/>
                        <a14:foregroundMark x1="82656" y1="65417" x2="83359" y2="68750"/>
                        <a14:foregroundMark x1="91719" y1="8611" x2="90703" y2="74306"/>
                        <a14:foregroundMark x1="80547" y1="86528" x2="40938" y2="88611"/>
                        <a14:foregroundMark x1="84844" y1="93056" x2="43906" y2="94444"/>
                        <a14:foregroundMark x1="81406" y1="81389" x2="81406" y2="81389"/>
                        <a14:foregroundMark x1="86328" y1="71111" x2="76406" y2="87083"/>
                        <a14:foregroundMark x1="90313" y1="94167" x2="75000" y2="94722"/>
                        <a14:foregroundMark x1="15781" y1="82639" x2="6797" y2="36806"/>
                        <a14:foregroundMark x1="6641" y1="12778" x2="41406" y2="3056"/>
                        <a14:foregroundMark x1="93828" y1="4167" x2="93828" y2="4167"/>
                      </a14:backgroundRemoval>
                    </a14:imgEffect>
                  </a14:imgLayer>
                </a14:imgProps>
              </a:ext>
              <a:ext uri="{28A0092B-C50C-407E-A947-70E740481C1C}">
                <a14:useLocalDpi xmlns:a14="http://schemas.microsoft.com/office/drawing/2010/main" val="0"/>
              </a:ext>
            </a:extLst>
          </a:blip>
          <a:srcRect/>
          <a:stretch>
            <a:fillRect/>
          </a:stretch>
        </p:blipFill>
        <p:spPr bwMode="auto">
          <a:xfrm>
            <a:off x="6370656" y="2150348"/>
            <a:ext cx="5953478" cy="34191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578763"/>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37">
            <a:extLst>
              <a:ext uri="{FF2B5EF4-FFF2-40B4-BE49-F238E27FC236}">
                <a16:creationId xmlns:a16="http://schemas.microsoft.com/office/drawing/2014/main" id="{7CDC337B-4F66-71BA-7FF0-6564B73D1DA9}"/>
              </a:ext>
            </a:extLst>
          </p:cNvPr>
          <p:cNvSpPr txBox="1"/>
          <p:nvPr/>
        </p:nvSpPr>
        <p:spPr>
          <a:xfrm>
            <a:off x="643467" y="259550"/>
            <a:ext cx="942761" cy="963001"/>
          </a:xfrm>
          <a:prstGeom prst="rect">
            <a:avLst/>
          </a:prstGeom>
          <a:noFill/>
        </p:spPr>
        <p:txBody>
          <a:bodyPr wrap="none" anchor="ctr">
            <a:noAutofit/>
          </a:bodyPr>
          <a:lstStyle/>
          <a:p>
            <a:pPr algn="ctr" defTabSz="1158728">
              <a:spcAft>
                <a:spcPts val="594"/>
              </a:spcAft>
            </a:pPr>
            <a:r>
              <a:rPr lang="en-US" altLang="zh-CN" sz="4435" b="1" kern="1200">
                <a:gradFill>
                  <a:gsLst>
                    <a:gs pos="28000">
                      <a:schemeClr val="accent1"/>
                    </a:gs>
                    <a:gs pos="45500">
                      <a:schemeClr val="bg1"/>
                    </a:gs>
                    <a:gs pos="64000">
                      <a:schemeClr val="accent2">
                        <a:lumMod val="60000"/>
                        <a:lumOff val="40000"/>
                      </a:schemeClr>
                    </a:gs>
                  </a:gsLst>
                  <a:lin ang="8100000" scaled="1"/>
                </a:gradFill>
                <a:latin typeface="Times New Roman" panose="020206030504050203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rPr>
              <a:t>1.11</a:t>
            </a:r>
            <a:endParaRPr lang="en-US" altLang="zh-CN" sz="3500">
              <a:solidFill>
                <a:schemeClr val="bg1"/>
              </a:solidFill>
              <a:latin typeface="Cambria" panose="02040503050406030204" pitchFamily="18" charset="0"/>
              <a:ea typeface="Cambria" panose="02040503050406030204" pitchFamily="18" charset="0"/>
              <a:sym typeface="Noto Sans S Chinese Light" panose="020B0300000000000000" pitchFamily="34" charset="-122"/>
            </a:endParaRPr>
          </a:p>
        </p:txBody>
      </p:sp>
      <p:sp>
        <p:nvSpPr>
          <p:cNvPr id="3" name="TextBox 39">
            <a:extLst>
              <a:ext uri="{FF2B5EF4-FFF2-40B4-BE49-F238E27FC236}">
                <a16:creationId xmlns:a16="http://schemas.microsoft.com/office/drawing/2014/main" id="{0DB86EE6-BD54-D27C-C90B-2D18692DEABB}"/>
              </a:ext>
            </a:extLst>
          </p:cNvPr>
          <p:cNvSpPr txBox="1"/>
          <p:nvPr/>
        </p:nvSpPr>
        <p:spPr>
          <a:xfrm>
            <a:off x="1213263" y="318775"/>
            <a:ext cx="3613925" cy="844552"/>
          </a:xfrm>
          <a:prstGeom prst="rect">
            <a:avLst/>
          </a:prstGeom>
          <a:noFill/>
        </p:spPr>
        <p:txBody>
          <a:bodyPr wrap="none" lIns="466088" tIns="0" rIns="0" bIns="0" anchor="ctr" anchorCtr="0">
            <a:normAutofit/>
          </a:bodyPr>
          <a:lstStyle/>
          <a:p>
            <a:pPr defTabSz="1158728">
              <a:spcAft>
                <a:spcPts val="594"/>
              </a:spcAft>
            </a:pPr>
            <a:r>
              <a:rPr lang="en-US" altLang="zh-CN" sz="3802" b="1">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NumericUpDown</a:t>
            </a:r>
          </a:p>
        </p:txBody>
      </p:sp>
      <p:sp>
        <p:nvSpPr>
          <p:cNvPr id="5" name="TextBox 4">
            <a:extLst>
              <a:ext uri="{FF2B5EF4-FFF2-40B4-BE49-F238E27FC236}">
                <a16:creationId xmlns:a16="http://schemas.microsoft.com/office/drawing/2014/main" id="{95454166-D912-9986-8D7D-A38B0B7718C3}"/>
              </a:ext>
            </a:extLst>
          </p:cNvPr>
          <p:cNvSpPr txBox="1"/>
          <p:nvPr/>
        </p:nvSpPr>
        <p:spPr>
          <a:xfrm>
            <a:off x="866671" y="1132912"/>
            <a:ext cx="6578530" cy="5443734"/>
          </a:xfrm>
          <a:prstGeom prst="rect">
            <a:avLst/>
          </a:prstGeom>
          <a:noFill/>
        </p:spPr>
        <p:txBody>
          <a:bodyPr wrap="square">
            <a:spAutoFit/>
          </a:bodyPr>
          <a:lstStyle/>
          <a:p>
            <a:pPr marL="342900" marR="0" lvl="0" indent="-342900">
              <a:lnSpc>
                <a:spcPct val="150000"/>
              </a:lnSpc>
              <a:spcBef>
                <a:spcPts val="0"/>
              </a:spcBef>
              <a:spcAft>
                <a:spcPts val="0"/>
              </a:spcAft>
              <a:buFont typeface="Symbol" panose="05050102010706020507" pitchFamily="18" charset="2"/>
              <a:buChar char=""/>
            </a:pPr>
            <a:r>
              <a:rPr lang="en-US">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Chức năng: </a:t>
            </a:r>
            <a:endParaRPr lang="en-US">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Courier New" panose="02070309020205020404" pitchFamily="49" charset="0"/>
              <a:buChar char="o"/>
            </a:pPr>
            <a:r>
              <a:rPr lang="en-US">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NumericUpDown là đối tượng điều khiển cho phép người dùng chọn một giá trị số bằng cách sử dụng các mũi tên tăng giảm hoặc nhập từ bàn phím.</a:t>
            </a:r>
            <a:endParaRPr lang="en-US">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Symbol" panose="05050102010706020507" pitchFamily="18" charset="2"/>
              <a:buChar char=""/>
            </a:pPr>
            <a:r>
              <a:rPr lang="en-US">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Các thuộc tính thường dùng:</a:t>
            </a:r>
            <a:endParaRPr lang="en-US">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Courier New" panose="02070309020205020404" pitchFamily="49" charset="0"/>
              <a:buChar char="o"/>
            </a:pPr>
            <a:r>
              <a:rPr lang="en-US">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Value: Giá trị hiện tại</a:t>
            </a:r>
            <a:endParaRPr lang="en-US">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Courier New" panose="02070309020205020404" pitchFamily="49" charset="0"/>
              <a:buChar char="o"/>
            </a:pPr>
            <a:r>
              <a:rPr lang="en-US">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Minimum: Giá trị nhỏ nhất có thể chọn</a:t>
            </a:r>
            <a:endParaRPr lang="en-US">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Courier New" panose="02070309020205020404" pitchFamily="49" charset="0"/>
              <a:buChar char="o"/>
            </a:pPr>
            <a:r>
              <a:rPr lang="en-US">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Maximum: Giá trị lớn nhất có thể chọn</a:t>
            </a:r>
            <a:endParaRPr lang="en-US">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Courier New" panose="02070309020205020404" pitchFamily="49" charset="0"/>
              <a:buChar char="o"/>
            </a:pPr>
            <a:r>
              <a:rPr lang="en-US">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DecimalPlaces: Số chữ số đằng sau dấu phẩy</a:t>
            </a:r>
            <a:endParaRPr lang="en-US">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Courier New" panose="02070309020205020404" pitchFamily="49" charset="0"/>
              <a:buChar char="o"/>
            </a:pPr>
            <a:r>
              <a:rPr lang="en-US">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Increment: Giá trị tăng lên hoặc giảm xuống khi nhấp vào nút lên hoặc xuống</a:t>
            </a:r>
            <a:endParaRPr lang="en-US">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Symbol" panose="05050102010706020507" pitchFamily="18" charset="2"/>
              <a:buChar char=""/>
            </a:pPr>
            <a:r>
              <a:rPr lang="en-US">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Các sự kiện thường dùng:</a:t>
            </a:r>
            <a:endParaRPr lang="en-US">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1000"/>
              </a:spcAft>
              <a:buFont typeface="Courier New" panose="02070309020205020404" pitchFamily="49" charset="0"/>
              <a:buChar char="o"/>
            </a:pPr>
            <a:r>
              <a:rPr lang="en-US">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ValueChanged: Kích hoạt khi giá trị thay đổi</a:t>
            </a:r>
            <a:endParaRPr lang="en-US">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p:txBody>
      </p:sp>
      <p:pic>
        <p:nvPicPr>
          <p:cNvPr id="13314" name="Picture 2" descr="NumericUpDown In C#">
            <a:extLst>
              <a:ext uri="{FF2B5EF4-FFF2-40B4-BE49-F238E27FC236}">
                <a16:creationId xmlns:a16="http://schemas.microsoft.com/office/drawing/2014/main" id="{DB953620-74A5-A439-370B-645BF27D76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8212" y="2495497"/>
            <a:ext cx="4305826" cy="23377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8640259"/>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37">
            <a:extLst>
              <a:ext uri="{FF2B5EF4-FFF2-40B4-BE49-F238E27FC236}">
                <a16:creationId xmlns:a16="http://schemas.microsoft.com/office/drawing/2014/main" id="{E50F3C4F-913B-4464-2025-8D6A649E2E6F}"/>
              </a:ext>
            </a:extLst>
          </p:cNvPr>
          <p:cNvSpPr txBox="1"/>
          <p:nvPr/>
        </p:nvSpPr>
        <p:spPr>
          <a:xfrm>
            <a:off x="643467" y="259550"/>
            <a:ext cx="942761" cy="963001"/>
          </a:xfrm>
          <a:prstGeom prst="rect">
            <a:avLst/>
          </a:prstGeom>
          <a:noFill/>
        </p:spPr>
        <p:txBody>
          <a:bodyPr wrap="none" anchor="ctr">
            <a:noAutofit/>
          </a:bodyPr>
          <a:lstStyle/>
          <a:p>
            <a:pPr algn="ctr" defTabSz="1158728">
              <a:spcAft>
                <a:spcPts val="594"/>
              </a:spcAft>
            </a:pPr>
            <a:r>
              <a:rPr lang="en-US" altLang="zh-CN" sz="4435" b="1" kern="1200">
                <a:gradFill>
                  <a:gsLst>
                    <a:gs pos="28000">
                      <a:schemeClr val="accent1"/>
                    </a:gs>
                    <a:gs pos="45500">
                      <a:schemeClr val="bg1"/>
                    </a:gs>
                    <a:gs pos="64000">
                      <a:schemeClr val="accent2">
                        <a:lumMod val="60000"/>
                        <a:lumOff val="40000"/>
                      </a:schemeClr>
                    </a:gs>
                  </a:gsLst>
                  <a:lin ang="8100000" scaled="1"/>
                </a:gradFill>
                <a:latin typeface="Times New Roman" panose="020206030504050203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rPr>
              <a:t>1.12</a:t>
            </a:r>
            <a:endParaRPr lang="en-US" altLang="zh-CN" sz="3500">
              <a:solidFill>
                <a:schemeClr val="bg1"/>
              </a:solidFill>
              <a:latin typeface="Cambria" panose="02040503050406030204" pitchFamily="18" charset="0"/>
              <a:ea typeface="Cambria" panose="02040503050406030204" pitchFamily="18" charset="0"/>
              <a:sym typeface="Noto Sans S Chinese Light" panose="020B0300000000000000" pitchFamily="34" charset="-122"/>
            </a:endParaRPr>
          </a:p>
        </p:txBody>
      </p:sp>
      <p:sp>
        <p:nvSpPr>
          <p:cNvPr id="3" name="TextBox 39">
            <a:extLst>
              <a:ext uri="{FF2B5EF4-FFF2-40B4-BE49-F238E27FC236}">
                <a16:creationId xmlns:a16="http://schemas.microsoft.com/office/drawing/2014/main" id="{7B48A35C-5DBE-24DC-A05B-9ECFF1535485}"/>
              </a:ext>
            </a:extLst>
          </p:cNvPr>
          <p:cNvSpPr txBox="1"/>
          <p:nvPr/>
        </p:nvSpPr>
        <p:spPr>
          <a:xfrm>
            <a:off x="1213263" y="318775"/>
            <a:ext cx="3613925" cy="844552"/>
          </a:xfrm>
          <a:prstGeom prst="rect">
            <a:avLst/>
          </a:prstGeom>
          <a:noFill/>
        </p:spPr>
        <p:txBody>
          <a:bodyPr wrap="none" lIns="466088" tIns="0" rIns="0" bIns="0" anchor="ctr" anchorCtr="0">
            <a:normAutofit/>
          </a:bodyPr>
          <a:lstStyle/>
          <a:p>
            <a:pPr defTabSz="1158728">
              <a:spcAft>
                <a:spcPts val="594"/>
              </a:spcAft>
            </a:pPr>
            <a:r>
              <a:rPr lang="en-US" altLang="zh-CN" sz="3802" b="1">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DateTimePicker</a:t>
            </a:r>
          </a:p>
        </p:txBody>
      </p:sp>
      <p:sp>
        <p:nvSpPr>
          <p:cNvPr id="5" name="TextBox 4">
            <a:extLst>
              <a:ext uri="{FF2B5EF4-FFF2-40B4-BE49-F238E27FC236}">
                <a16:creationId xmlns:a16="http://schemas.microsoft.com/office/drawing/2014/main" id="{6121B074-037F-8E9F-D812-664BDBDF4EA8}"/>
              </a:ext>
            </a:extLst>
          </p:cNvPr>
          <p:cNvSpPr txBox="1"/>
          <p:nvPr/>
        </p:nvSpPr>
        <p:spPr>
          <a:xfrm>
            <a:off x="643467" y="2025667"/>
            <a:ext cx="6094324" cy="2806666"/>
          </a:xfrm>
          <a:prstGeom prst="rect">
            <a:avLst/>
          </a:prstGeom>
          <a:noFill/>
        </p:spPr>
        <p:txBody>
          <a:bodyPr wrap="square">
            <a:spAutoFit/>
          </a:bodyPr>
          <a:lstStyle/>
          <a:p>
            <a:pPr marR="0" lvl="0">
              <a:lnSpc>
                <a:spcPct val="150000"/>
              </a:lnSpc>
              <a:spcBef>
                <a:spcPts val="0"/>
              </a:spcBef>
              <a:spcAft>
                <a:spcPts val="0"/>
              </a:spcAft>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Chức năng: </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Courier New" panose="02070309020205020404" pitchFamily="49" charset="0"/>
              <a:buChar char="o"/>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DateTimePicker là đối tượng điều khiển cho phép người dùng chọn ngày và giờ</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R="0" lvl="0">
              <a:lnSpc>
                <a:spcPct val="150000"/>
              </a:lnSpc>
              <a:spcBef>
                <a:spcPts val="0"/>
              </a:spcBef>
              <a:spcAft>
                <a:spcPts val="0"/>
              </a:spcAft>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Các thuộc tính thường dùng:</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Courier New" panose="02070309020205020404" pitchFamily="49" charset="0"/>
              <a:buChar char="o"/>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Value: Ngày và giờ được chọn</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1000"/>
              </a:spcAft>
              <a:buFont typeface="Courier New" panose="02070309020205020404" pitchFamily="49" charset="0"/>
              <a:buChar char="o"/>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Format: Định dạng hiển thị</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p:txBody>
      </p:sp>
      <p:pic>
        <p:nvPicPr>
          <p:cNvPr id="14338" name="Picture 2" descr="VB.Net - DateTimePicker Control">
            <a:extLst>
              <a:ext uri="{FF2B5EF4-FFF2-40B4-BE49-F238E27FC236}">
                <a16:creationId xmlns:a16="http://schemas.microsoft.com/office/drawing/2014/main" id="{8768F8A0-D053-2ABE-1867-6984C643DD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17507" y="2142968"/>
            <a:ext cx="5467350" cy="3114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2439410"/>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Box 37">
            <a:extLst>
              <a:ext uri="{FF2B5EF4-FFF2-40B4-BE49-F238E27FC236}">
                <a16:creationId xmlns:a16="http://schemas.microsoft.com/office/drawing/2014/main" id="{365DB044-B006-A9D3-12EE-1D18129FBDDF}"/>
              </a:ext>
            </a:extLst>
          </p:cNvPr>
          <p:cNvSpPr txBox="1"/>
          <p:nvPr/>
        </p:nvSpPr>
        <p:spPr>
          <a:xfrm>
            <a:off x="1571026" y="643466"/>
            <a:ext cx="793879" cy="810923"/>
          </a:xfrm>
          <a:prstGeom prst="rect">
            <a:avLst/>
          </a:prstGeom>
          <a:noFill/>
        </p:spPr>
        <p:txBody>
          <a:bodyPr wrap="none" anchor="ctr">
            <a:noAutofit/>
          </a:bodyPr>
          <a:lstStyle/>
          <a:p>
            <a:pPr algn="ctr" defTabSz="973332">
              <a:spcAft>
                <a:spcPts val="499"/>
              </a:spcAft>
            </a:pPr>
            <a:r>
              <a:rPr lang="en-US" altLang="zh-CN" sz="3725" b="1" kern="1200">
                <a:gradFill>
                  <a:gsLst>
                    <a:gs pos="28000">
                      <a:schemeClr val="accent1"/>
                    </a:gs>
                    <a:gs pos="45500">
                      <a:schemeClr val="bg1"/>
                    </a:gs>
                    <a:gs pos="64000">
                      <a:schemeClr val="accent2">
                        <a:lumMod val="60000"/>
                        <a:lumOff val="40000"/>
                      </a:schemeClr>
                    </a:gs>
                  </a:gsLst>
                  <a:lin ang="8100000" scaled="1"/>
                </a:gradFill>
                <a:latin typeface="Times New Roman" panose="020206030504050203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rPr>
              <a:t>1.13</a:t>
            </a:r>
            <a:endParaRPr lang="en-US" altLang="zh-CN" sz="3500">
              <a:solidFill>
                <a:schemeClr val="bg1"/>
              </a:solidFill>
              <a:latin typeface="Cambria" panose="02040503050406030204" pitchFamily="18" charset="0"/>
              <a:ea typeface="Cambria" panose="02040503050406030204" pitchFamily="18" charset="0"/>
              <a:sym typeface="Noto Sans S Chinese Light" panose="020B0300000000000000" pitchFamily="34" charset="-122"/>
            </a:endParaRPr>
          </a:p>
        </p:txBody>
      </p:sp>
      <p:sp>
        <p:nvSpPr>
          <p:cNvPr id="3" name="TextBox 39">
            <a:extLst>
              <a:ext uri="{FF2B5EF4-FFF2-40B4-BE49-F238E27FC236}">
                <a16:creationId xmlns:a16="http://schemas.microsoft.com/office/drawing/2014/main" id="{A6BA9C56-816B-613B-312F-3CF030C687CC}"/>
              </a:ext>
            </a:extLst>
          </p:cNvPr>
          <p:cNvSpPr txBox="1"/>
          <p:nvPr/>
        </p:nvSpPr>
        <p:spPr>
          <a:xfrm>
            <a:off x="2050839" y="693338"/>
            <a:ext cx="3043211" cy="711180"/>
          </a:xfrm>
          <a:prstGeom prst="rect">
            <a:avLst/>
          </a:prstGeom>
          <a:noFill/>
        </p:spPr>
        <p:txBody>
          <a:bodyPr wrap="none" lIns="466088" tIns="0" rIns="0" bIns="0" anchor="ctr" anchorCtr="0">
            <a:normAutofit/>
          </a:bodyPr>
          <a:lstStyle/>
          <a:p>
            <a:pPr defTabSz="973332">
              <a:spcAft>
                <a:spcPts val="499"/>
              </a:spcAft>
            </a:pPr>
            <a:r>
              <a:rPr lang="en-US" altLang="zh-CN" sz="3194" b="1" kern="12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MenuStrip</a:t>
            </a:r>
            <a:endParaRPr lang="en-US" altLang="zh-CN" sz="3802" b="1">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endParaRPr>
          </a:p>
        </p:txBody>
      </p:sp>
      <p:sp>
        <p:nvSpPr>
          <p:cNvPr id="5" name="TextBox 4">
            <a:extLst>
              <a:ext uri="{FF2B5EF4-FFF2-40B4-BE49-F238E27FC236}">
                <a16:creationId xmlns:a16="http://schemas.microsoft.com/office/drawing/2014/main" id="{0E183A14-FDBB-32AF-26B9-3267F511BC29}"/>
              </a:ext>
            </a:extLst>
          </p:cNvPr>
          <p:cNvSpPr txBox="1"/>
          <p:nvPr/>
        </p:nvSpPr>
        <p:spPr>
          <a:xfrm>
            <a:off x="1509302" y="1504261"/>
            <a:ext cx="8940984" cy="1421671"/>
          </a:xfrm>
          <a:prstGeom prst="rect">
            <a:avLst/>
          </a:prstGeom>
          <a:noFill/>
        </p:spPr>
        <p:txBody>
          <a:bodyPr wrap="square">
            <a:spAutoFit/>
          </a:bodyPr>
          <a:lstStyle/>
          <a:p>
            <a:pPr defTabSz="768096">
              <a:lnSpc>
                <a:spcPct val="150000"/>
              </a:lnSpc>
            </a:pPr>
            <a:r>
              <a:rPr lang="en-US" sz="2000" kern="1200">
                <a:solidFill>
                  <a:schemeClr val="bg1"/>
                </a:solidFill>
                <a:latin typeface="Times New Roman" panose="02020603050405020304" pitchFamily="18" charset="0"/>
                <a:ea typeface="+mn-ea"/>
                <a:cs typeface="Times New Roman" panose="02020603050405020304" pitchFamily="18" charset="0"/>
              </a:rPr>
              <a:t>Chức năng: </a:t>
            </a:r>
            <a:endParaRPr lang="en-US" sz="2000" kern="1200">
              <a:solidFill>
                <a:schemeClr val="bg1"/>
              </a:solidFill>
              <a:latin typeface="Cambria" panose="02040503050406030204" pitchFamily="18" charset="0"/>
              <a:ea typeface="+mn-ea"/>
              <a:cs typeface="Times New Roman" panose="02020603050405020304" pitchFamily="18" charset="0"/>
            </a:endParaRPr>
          </a:p>
          <a:p>
            <a:pPr marL="288036" indent="-288036" defTabSz="768096">
              <a:lnSpc>
                <a:spcPct val="150000"/>
              </a:lnSpc>
              <a:spcAft>
                <a:spcPts val="840"/>
              </a:spcAft>
              <a:buFont typeface="Courier New" panose="02070309020205020404" pitchFamily="49" charset="0"/>
              <a:buChar char="o"/>
            </a:pPr>
            <a:r>
              <a:rPr lang="en-US" sz="2000" kern="1200">
                <a:solidFill>
                  <a:schemeClr val="bg1"/>
                </a:solidFill>
                <a:latin typeface="Times New Roman" panose="02020603050405020304" pitchFamily="18" charset="0"/>
                <a:ea typeface="+mn-ea"/>
                <a:cs typeface="Times New Roman" panose="02020603050405020304" pitchFamily="18" charset="0"/>
              </a:rPr>
              <a:t>MenuStrip là đối tượng điều khiển dùng để tạo các menu thả xuống (dropdown) trong ứng dụng.</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p:txBody>
      </p:sp>
      <p:pic>
        <p:nvPicPr>
          <p:cNvPr id="15362" name="Picture 2" descr="VB.Net - MenuStrip Control">
            <a:extLst>
              <a:ext uri="{FF2B5EF4-FFF2-40B4-BE49-F238E27FC236}">
                <a16:creationId xmlns:a16="http://schemas.microsoft.com/office/drawing/2014/main" id="{BBCB3FD1-6B0F-B467-D96A-5CA3A91E83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26881" y="2701421"/>
            <a:ext cx="4555817" cy="35131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1632779"/>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37">
            <a:extLst>
              <a:ext uri="{FF2B5EF4-FFF2-40B4-BE49-F238E27FC236}">
                <a16:creationId xmlns:a16="http://schemas.microsoft.com/office/drawing/2014/main" id="{7DA4089A-D183-A735-4B67-222025CA42F7}"/>
              </a:ext>
            </a:extLst>
          </p:cNvPr>
          <p:cNvSpPr txBox="1"/>
          <p:nvPr/>
        </p:nvSpPr>
        <p:spPr>
          <a:xfrm>
            <a:off x="1008318" y="643466"/>
            <a:ext cx="793879" cy="810923"/>
          </a:xfrm>
          <a:prstGeom prst="rect">
            <a:avLst/>
          </a:prstGeom>
          <a:noFill/>
        </p:spPr>
        <p:txBody>
          <a:bodyPr wrap="none" anchor="ctr">
            <a:noAutofit/>
          </a:bodyPr>
          <a:lstStyle/>
          <a:p>
            <a:pPr algn="ctr" defTabSz="973332">
              <a:spcAft>
                <a:spcPts val="499"/>
              </a:spcAft>
            </a:pPr>
            <a:r>
              <a:rPr lang="en-US" altLang="zh-CN" sz="3725" b="1" kern="1200">
                <a:gradFill>
                  <a:gsLst>
                    <a:gs pos="28000">
                      <a:schemeClr val="accent1"/>
                    </a:gs>
                    <a:gs pos="45500">
                      <a:schemeClr val="bg1"/>
                    </a:gs>
                    <a:gs pos="64000">
                      <a:schemeClr val="accent2">
                        <a:lumMod val="60000"/>
                        <a:lumOff val="40000"/>
                      </a:schemeClr>
                    </a:gs>
                  </a:gsLst>
                  <a:lin ang="8100000" scaled="1"/>
                </a:gradFill>
                <a:latin typeface="Times New Roman" panose="020206030504050203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rPr>
              <a:t>1.14</a:t>
            </a:r>
            <a:endParaRPr lang="en-US" altLang="zh-CN" sz="3500">
              <a:solidFill>
                <a:schemeClr val="bg1"/>
              </a:solidFill>
              <a:latin typeface="Cambria" panose="02040503050406030204" pitchFamily="18" charset="0"/>
              <a:ea typeface="Cambria" panose="02040503050406030204" pitchFamily="18" charset="0"/>
              <a:sym typeface="Noto Sans S Chinese Light" panose="020B0300000000000000" pitchFamily="34" charset="-122"/>
            </a:endParaRPr>
          </a:p>
        </p:txBody>
      </p:sp>
      <p:sp>
        <p:nvSpPr>
          <p:cNvPr id="3" name="TextBox 39">
            <a:extLst>
              <a:ext uri="{FF2B5EF4-FFF2-40B4-BE49-F238E27FC236}">
                <a16:creationId xmlns:a16="http://schemas.microsoft.com/office/drawing/2014/main" id="{1B9ED902-1AB3-27CC-C65E-622EEC74E88A}"/>
              </a:ext>
            </a:extLst>
          </p:cNvPr>
          <p:cNvSpPr txBox="1"/>
          <p:nvPr/>
        </p:nvSpPr>
        <p:spPr>
          <a:xfrm>
            <a:off x="1488131" y="693338"/>
            <a:ext cx="3043211" cy="711180"/>
          </a:xfrm>
          <a:prstGeom prst="rect">
            <a:avLst/>
          </a:prstGeom>
          <a:noFill/>
        </p:spPr>
        <p:txBody>
          <a:bodyPr wrap="none" lIns="466088" tIns="0" rIns="0" bIns="0" anchor="ctr" anchorCtr="0">
            <a:normAutofit/>
          </a:bodyPr>
          <a:lstStyle/>
          <a:p>
            <a:pPr defTabSz="973332">
              <a:spcAft>
                <a:spcPts val="499"/>
              </a:spcAft>
            </a:pPr>
            <a:r>
              <a:rPr lang="en-US" altLang="zh-CN" sz="3194" b="1" kern="12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RichTextBox</a:t>
            </a:r>
            <a:endParaRPr lang="en-US" altLang="zh-CN" sz="3802" b="1">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endParaRPr>
          </a:p>
        </p:txBody>
      </p:sp>
      <p:sp>
        <p:nvSpPr>
          <p:cNvPr id="7" name="TextBox 6">
            <a:extLst>
              <a:ext uri="{FF2B5EF4-FFF2-40B4-BE49-F238E27FC236}">
                <a16:creationId xmlns:a16="http://schemas.microsoft.com/office/drawing/2014/main" id="{D8FC3DF7-16E3-93F6-2C80-AA8BCAA9B8AF}"/>
              </a:ext>
            </a:extLst>
          </p:cNvPr>
          <p:cNvSpPr txBox="1"/>
          <p:nvPr/>
        </p:nvSpPr>
        <p:spPr>
          <a:xfrm>
            <a:off x="900119" y="1454389"/>
            <a:ext cx="8387861" cy="5114990"/>
          </a:xfrm>
          <a:prstGeom prst="rect">
            <a:avLst/>
          </a:prstGeom>
          <a:noFill/>
        </p:spPr>
        <p:txBody>
          <a:bodyPr wrap="square">
            <a:spAutoFit/>
          </a:bodyPr>
          <a:lstStyle/>
          <a:p>
            <a:pPr marR="0" lvl="0">
              <a:lnSpc>
                <a:spcPct val="150000"/>
              </a:lnSpc>
              <a:spcBef>
                <a:spcPts val="0"/>
              </a:spcBef>
              <a:spcAft>
                <a:spcPts val="0"/>
              </a:spcAft>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Chức năng: </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Courier New" panose="02070309020205020404" pitchFamily="49" charset="0"/>
              <a:buChar char="o"/>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RichTextBox là đối trượng điều khiển để hiển thị và chỉnh sửa văn bản, bao gồm cả định dạng văn bản như phông chữ, màu sắc, kích thước, định dạng đoạn văn bản,...</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R="0" lvl="0">
              <a:lnSpc>
                <a:spcPct val="150000"/>
              </a:lnSpc>
              <a:spcBef>
                <a:spcPts val="0"/>
              </a:spcBef>
              <a:spcAft>
                <a:spcPts val="0"/>
              </a:spcAft>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Các thuộc tính thường dùng:</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Courier New" panose="02070309020205020404" pitchFamily="49" charset="0"/>
              <a:buChar char="o"/>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Text: Nội dung văn bản trong RichTextBox</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Courier New" panose="02070309020205020404" pitchFamily="49" charset="0"/>
              <a:buChar char="o"/>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Font: Phông chữ của văn bản</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Courier New" panose="02070309020205020404" pitchFamily="49" charset="0"/>
              <a:buChar char="o"/>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ForeColor: Màu của văn bản</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Courier New" panose="02070309020205020404" pitchFamily="49" charset="0"/>
              <a:buChar char="o"/>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BackColor: Màu nền của RichTextBox</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Courier New" panose="02070309020205020404" pitchFamily="49" charset="0"/>
              <a:buChar char="o"/>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SelectionColor: Màu của văn bản đang được chọn</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Courier New" panose="02070309020205020404" pitchFamily="49" charset="0"/>
              <a:buChar char="o"/>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SelectedText: Văn bản được chọn trong RichTextBox</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p:txBody>
      </p:sp>
      <p:pic>
        <p:nvPicPr>
          <p:cNvPr id="16386" name="Picture 2" descr="VB.NET: RichTextBox Control">
            <a:extLst>
              <a:ext uri="{FF2B5EF4-FFF2-40B4-BE49-F238E27FC236}">
                <a16:creationId xmlns:a16="http://schemas.microsoft.com/office/drawing/2014/main" id="{83BCEA41-5826-1A88-7BF1-62C53B6C30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58130" y="3637608"/>
            <a:ext cx="5029200" cy="2838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7324393"/>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6C318288-3C03-4AE9-AF68-A14E7A82FB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图片 4" descr="图片包含 物体&#10;&#10;自动生成的说明">
            <a:extLst>
              <a:ext uri="{FF2B5EF4-FFF2-40B4-BE49-F238E27FC236}">
                <a16:creationId xmlns:a16="http://schemas.microsoft.com/office/drawing/2014/main" id="{EA646231-281D-40A4-9938-B8F1C18CF819}"/>
              </a:ext>
            </a:extLst>
          </p:cNvPr>
          <p:cNvPicPr>
            <a:picLocks noChangeAspect="1"/>
          </p:cNvPicPr>
          <p:nvPr/>
        </p:nvPicPr>
        <p:blipFill rotWithShape="1">
          <a:blip r:embed="rId4">
            <a:extLst>
              <a:ext uri="{28A0092B-C50C-407E-A947-70E740481C1C}">
                <a14:useLocalDpi xmlns:a14="http://schemas.microsoft.com/office/drawing/2010/main" val="0"/>
              </a:ext>
            </a:extLst>
          </a:blip>
          <a:srcRect l="57560" r="7513" b="11860"/>
          <a:stretch/>
        </p:blipFill>
        <p:spPr>
          <a:xfrm>
            <a:off x="6416375" y="0"/>
            <a:ext cx="5483061" cy="5044572"/>
          </a:xfrm>
          <a:prstGeom prst="rect">
            <a:avLst/>
          </a:prstGeom>
        </p:spPr>
      </p:pic>
      <p:pic>
        <p:nvPicPr>
          <p:cNvPr id="7" name="图片 6" descr="图片包含 物体&#10;&#10;自动生成的说明">
            <a:extLst>
              <a:ext uri="{FF2B5EF4-FFF2-40B4-BE49-F238E27FC236}">
                <a16:creationId xmlns:a16="http://schemas.microsoft.com/office/drawing/2014/main" id="{E1E3661F-14C5-4C26-B0E6-D21AE5555A8C}"/>
              </a:ext>
            </a:extLst>
          </p:cNvPr>
          <p:cNvPicPr>
            <a:picLocks noChangeAspect="1"/>
          </p:cNvPicPr>
          <p:nvPr/>
        </p:nvPicPr>
        <p:blipFill rotWithShape="1">
          <a:blip r:embed="rId4">
            <a:extLst>
              <a:ext uri="{28A0092B-C50C-407E-A947-70E740481C1C}">
                <a14:useLocalDpi xmlns:a14="http://schemas.microsoft.com/office/drawing/2010/main" val="0"/>
              </a:ext>
            </a:extLst>
          </a:blip>
          <a:srcRect l="40687" t="81502" r="50538" b="7846"/>
          <a:stretch/>
        </p:blipFill>
        <p:spPr>
          <a:xfrm flipH="1">
            <a:off x="0" y="2856666"/>
            <a:ext cx="8436508" cy="4001334"/>
          </a:xfrm>
          <a:prstGeom prst="rect">
            <a:avLst/>
          </a:prstGeom>
        </p:spPr>
      </p:pic>
      <p:sp>
        <p:nvSpPr>
          <p:cNvPr id="8" name="TextBox 8">
            <a:extLst>
              <a:ext uri="{FF2B5EF4-FFF2-40B4-BE49-F238E27FC236}">
                <a16:creationId xmlns:a16="http://schemas.microsoft.com/office/drawing/2014/main" id="{F1788DBF-A0FE-4EE6-B3EA-62FB8552E633}"/>
              </a:ext>
            </a:extLst>
          </p:cNvPr>
          <p:cNvSpPr txBox="1"/>
          <p:nvPr/>
        </p:nvSpPr>
        <p:spPr>
          <a:xfrm>
            <a:off x="4856922" y="2856666"/>
            <a:ext cx="5239857" cy="1111776"/>
          </a:xfrm>
          <a:prstGeom prst="rect">
            <a:avLst/>
          </a:prstGeom>
          <a:noFill/>
        </p:spPr>
        <p:txBody>
          <a:bodyPr wrap="square" lIns="95185" tIns="47592" rIns="95185" bIns="47592" rtlCol="0">
            <a:spAutoFit/>
          </a:bodyPr>
          <a:lstStyle/>
          <a:p>
            <a:r>
              <a:rPr lang="en-US" altLang="zh-CN" sz="6600" dirty="0">
                <a:solidFill>
                  <a:schemeClr val="bg1"/>
                </a:soli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GIỚI THIỆU</a:t>
            </a:r>
            <a:endParaRPr lang="zh-CN" altLang="en-US" sz="6600" dirty="0">
              <a:solidFill>
                <a:schemeClr val="bg1"/>
              </a:solidFill>
              <a:latin typeface="Arial" panose="020B0604020202020204" pitchFamily="34" charset="0"/>
              <a:ea typeface="Noto Sans S Chinese Light" panose="020B0300000000000000"/>
              <a:cs typeface="Arial" panose="020B0604020202020204" pitchFamily="34" charset="0"/>
              <a:sym typeface="Noto Sans S Chinese Light" panose="020B0300000000000000" pitchFamily="34" charset="-122"/>
            </a:endParaRPr>
          </a:p>
        </p:txBody>
      </p:sp>
      <p:sp>
        <p:nvSpPr>
          <p:cNvPr id="11" name="文本框 10">
            <a:extLst>
              <a:ext uri="{FF2B5EF4-FFF2-40B4-BE49-F238E27FC236}">
                <a16:creationId xmlns:a16="http://schemas.microsoft.com/office/drawing/2014/main" id="{F8391B8A-DC3A-4768-94D3-3FE6044568AD}"/>
              </a:ext>
            </a:extLst>
          </p:cNvPr>
          <p:cNvSpPr txBox="1"/>
          <p:nvPr/>
        </p:nvSpPr>
        <p:spPr>
          <a:xfrm>
            <a:off x="2443408" y="2476754"/>
            <a:ext cx="3228766" cy="1871603"/>
          </a:xfrm>
          <a:prstGeom prst="rect">
            <a:avLst/>
          </a:prstGeom>
          <a:noFill/>
        </p:spPr>
        <p:txBody>
          <a:bodyPr wrap="square" rtlCol="0">
            <a:spAutoFit/>
          </a:bodyPr>
          <a:lstStyle/>
          <a:p>
            <a:r>
              <a:rPr lang="en-US" altLang="zh-CN" sz="11562" dirty="0">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01</a:t>
            </a:r>
            <a:endParaRPr lang="zh-CN" altLang="en-US" sz="11562" dirty="0">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Noto Sans S Chinese Light" panose="020B0300000000000000"/>
              <a:cs typeface="Arial" panose="020B0604020202020204" pitchFamily="34" charset="0"/>
              <a:sym typeface="Noto Sans S Chinese Light" panose="020B0300000000000000" pitchFamily="34" charset="-122"/>
            </a:endParaRPr>
          </a:p>
        </p:txBody>
      </p:sp>
      <p:cxnSp>
        <p:nvCxnSpPr>
          <p:cNvPr id="12" name="直接连接符 11">
            <a:extLst>
              <a:ext uri="{FF2B5EF4-FFF2-40B4-BE49-F238E27FC236}">
                <a16:creationId xmlns:a16="http://schemas.microsoft.com/office/drawing/2014/main" id="{C31E7D08-4ECA-45FE-AC4C-DC37EC19323D}"/>
              </a:ext>
            </a:extLst>
          </p:cNvPr>
          <p:cNvCxnSpPr>
            <a:cxnSpLocks/>
          </p:cNvCxnSpPr>
          <p:nvPr/>
        </p:nvCxnSpPr>
        <p:spPr>
          <a:xfrm flipH="1">
            <a:off x="4211708" y="2713069"/>
            <a:ext cx="579754" cy="139897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0457021"/>
      </p:ext>
    </p:extLst>
  </p:cSld>
  <p:clrMapOvr>
    <a:masterClrMapping/>
  </p:clrMapOvr>
  <mc:AlternateContent xmlns:mc="http://schemas.openxmlformats.org/markup-compatibility/2006">
    <mc:Choice xmlns:p14="http://schemas.microsoft.com/office/powerpoint/2010/main" Requires="p14">
      <p:transition spd="slow" p14:dur="900">
        <p14:warp dir="in"/>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1000"/>
                                        <p:tgtEl>
                                          <p:spTgt spid="11"/>
                                        </p:tgtEl>
                                      </p:cBhvr>
                                    </p:animEffect>
                                    <p:anim calcmode="lin" valueType="num">
                                      <p:cBhvr>
                                        <p:cTn id="14" dur="1000" fill="hold"/>
                                        <p:tgtEl>
                                          <p:spTgt spid="11"/>
                                        </p:tgtEl>
                                        <p:attrNameLst>
                                          <p:attrName>ppt_x</p:attrName>
                                        </p:attrNameLst>
                                      </p:cBhvr>
                                      <p:tavLst>
                                        <p:tav tm="0">
                                          <p:val>
                                            <p:strVal val="#ppt_x"/>
                                          </p:val>
                                        </p:tav>
                                        <p:tav tm="100000">
                                          <p:val>
                                            <p:strVal val="#ppt_x"/>
                                          </p:val>
                                        </p:tav>
                                      </p:tavLst>
                                    </p:anim>
                                    <p:anim calcmode="lin" valueType="num">
                                      <p:cBhvr>
                                        <p:cTn id="15"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wipe(up)">
                                      <p:cBhvr>
                                        <p:cTn id="20" dur="500"/>
                                        <p:tgtEl>
                                          <p:spTgt spid="12"/>
                                        </p:tgtEl>
                                      </p:cBhvr>
                                    </p:animEffect>
                                  </p:childTnLst>
                                </p:cTn>
                              </p:par>
                            </p:childTnLst>
                          </p:cTn>
                        </p:par>
                        <p:par>
                          <p:cTn id="21" fill="hold">
                            <p:stCondLst>
                              <p:cond delay="500"/>
                            </p:stCondLst>
                            <p:childTnLst>
                              <p:par>
                                <p:cTn id="22" presetID="16" presetClass="entr" presetSubtype="21" fill="hold" grpId="0" nodeType="after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barn(inVertical)">
                                      <p:cBhvr>
                                        <p:cTn id="2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37">
            <a:extLst>
              <a:ext uri="{FF2B5EF4-FFF2-40B4-BE49-F238E27FC236}">
                <a16:creationId xmlns:a16="http://schemas.microsoft.com/office/drawing/2014/main" id="{E46B529F-0A6F-5C17-0EA4-1810D30FE355}"/>
              </a:ext>
            </a:extLst>
          </p:cNvPr>
          <p:cNvSpPr txBox="1"/>
          <p:nvPr/>
        </p:nvSpPr>
        <p:spPr>
          <a:xfrm>
            <a:off x="1008318" y="643466"/>
            <a:ext cx="793879" cy="810923"/>
          </a:xfrm>
          <a:prstGeom prst="rect">
            <a:avLst/>
          </a:prstGeom>
          <a:noFill/>
        </p:spPr>
        <p:txBody>
          <a:bodyPr wrap="none" anchor="ctr">
            <a:noAutofit/>
          </a:bodyPr>
          <a:lstStyle/>
          <a:p>
            <a:pPr algn="ctr" defTabSz="973332">
              <a:spcAft>
                <a:spcPts val="499"/>
              </a:spcAft>
            </a:pPr>
            <a:r>
              <a:rPr lang="en-US" altLang="zh-CN" sz="3725" b="1" kern="1200">
                <a:gradFill>
                  <a:gsLst>
                    <a:gs pos="28000">
                      <a:schemeClr val="accent1"/>
                    </a:gs>
                    <a:gs pos="45500">
                      <a:schemeClr val="bg1"/>
                    </a:gs>
                    <a:gs pos="64000">
                      <a:schemeClr val="accent2">
                        <a:lumMod val="60000"/>
                        <a:lumOff val="40000"/>
                      </a:schemeClr>
                    </a:gs>
                  </a:gsLst>
                  <a:lin ang="8100000" scaled="1"/>
                </a:gradFill>
                <a:latin typeface="Times New Roman" panose="020206030504050203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rPr>
              <a:t>1.14</a:t>
            </a:r>
            <a:endParaRPr lang="en-US" altLang="zh-CN" sz="3500">
              <a:solidFill>
                <a:schemeClr val="bg1"/>
              </a:solidFill>
              <a:latin typeface="Cambria" panose="02040503050406030204" pitchFamily="18" charset="0"/>
              <a:ea typeface="Cambria" panose="02040503050406030204" pitchFamily="18" charset="0"/>
              <a:sym typeface="Noto Sans S Chinese Light" panose="020B0300000000000000" pitchFamily="34" charset="-122"/>
            </a:endParaRPr>
          </a:p>
        </p:txBody>
      </p:sp>
      <p:sp>
        <p:nvSpPr>
          <p:cNvPr id="3" name="TextBox 39">
            <a:extLst>
              <a:ext uri="{FF2B5EF4-FFF2-40B4-BE49-F238E27FC236}">
                <a16:creationId xmlns:a16="http://schemas.microsoft.com/office/drawing/2014/main" id="{D4885995-8D03-01EE-C852-E4BA33B5A7BA}"/>
              </a:ext>
            </a:extLst>
          </p:cNvPr>
          <p:cNvSpPr txBox="1"/>
          <p:nvPr/>
        </p:nvSpPr>
        <p:spPr>
          <a:xfrm>
            <a:off x="1488131" y="693338"/>
            <a:ext cx="3043211" cy="711180"/>
          </a:xfrm>
          <a:prstGeom prst="rect">
            <a:avLst/>
          </a:prstGeom>
          <a:noFill/>
        </p:spPr>
        <p:txBody>
          <a:bodyPr wrap="none" lIns="466088" tIns="0" rIns="0" bIns="0" anchor="ctr" anchorCtr="0">
            <a:normAutofit/>
          </a:bodyPr>
          <a:lstStyle/>
          <a:p>
            <a:pPr defTabSz="973332">
              <a:spcAft>
                <a:spcPts val="499"/>
              </a:spcAft>
            </a:pPr>
            <a:r>
              <a:rPr lang="en-US" altLang="zh-CN" sz="3194" b="1" kern="12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RichTextBox</a:t>
            </a:r>
            <a:endParaRPr lang="en-US" altLang="zh-CN" sz="3802" b="1">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endParaRPr>
          </a:p>
        </p:txBody>
      </p:sp>
      <p:sp>
        <p:nvSpPr>
          <p:cNvPr id="4" name="TextBox 3">
            <a:extLst>
              <a:ext uri="{FF2B5EF4-FFF2-40B4-BE49-F238E27FC236}">
                <a16:creationId xmlns:a16="http://schemas.microsoft.com/office/drawing/2014/main" id="{8E154D26-AA76-7425-8FDC-4485AA39D149}"/>
              </a:ext>
            </a:extLst>
          </p:cNvPr>
          <p:cNvSpPr txBox="1"/>
          <p:nvPr/>
        </p:nvSpPr>
        <p:spPr>
          <a:xfrm>
            <a:off x="900119" y="1454389"/>
            <a:ext cx="6053341" cy="3268331"/>
          </a:xfrm>
          <a:prstGeom prst="rect">
            <a:avLst/>
          </a:prstGeom>
          <a:noFill/>
        </p:spPr>
        <p:txBody>
          <a:bodyPr wrap="square">
            <a:spAutoFit/>
          </a:bodyPr>
          <a:lstStyle/>
          <a:p>
            <a:pPr marR="0" lvl="0">
              <a:lnSpc>
                <a:spcPct val="150000"/>
              </a:lnSpc>
              <a:spcBef>
                <a:spcPts val="0"/>
              </a:spcBef>
              <a:spcAft>
                <a:spcPts val="0"/>
              </a:spcAft>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Các phương thức thường dùng:</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Courier New" panose="02070309020205020404" pitchFamily="49" charset="0"/>
              <a:buChar char="o"/>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Clear: Xoá nội dung trong TextBox</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Courier New" panose="02070309020205020404" pitchFamily="49" charset="0"/>
              <a:buChar char="o"/>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AppendText: Thêm nội dung vào phía cuối RichTextBox</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R="0" lvl="0">
              <a:lnSpc>
                <a:spcPct val="150000"/>
              </a:lnSpc>
              <a:spcBef>
                <a:spcPts val="0"/>
              </a:spcBef>
              <a:spcAft>
                <a:spcPts val="0"/>
              </a:spcAft>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Các sự kiện thường dùng:</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1000"/>
              </a:spcAft>
              <a:buFont typeface="Courier New" panose="02070309020205020404" pitchFamily="49" charset="0"/>
              <a:buChar char="o"/>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TextChanged: Kích hoạt khi nội dung trong RichTextBox thay đổi</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p:txBody>
      </p:sp>
      <p:pic>
        <p:nvPicPr>
          <p:cNvPr id="5" name="Picture 2" descr="VB.NET: RichTextBox Control">
            <a:extLst>
              <a:ext uri="{FF2B5EF4-FFF2-40B4-BE49-F238E27FC236}">
                <a16:creationId xmlns:a16="http://schemas.microsoft.com/office/drawing/2014/main" id="{687E6E38-F78B-8F1C-BC7B-C1E14DC15E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53460" y="1884270"/>
            <a:ext cx="5029200" cy="2838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7814327"/>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42">
            <a:extLst>
              <a:ext uri="{FF2B5EF4-FFF2-40B4-BE49-F238E27FC236}">
                <a16:creationId xmlns:a16="http://schemas.microsoft.com/office/drawing/2014/main" id="{839D8885-EB61-1F02-9083-863ECD8AB6DD}"/>
              </a:ext>
            </a:extLst>
          </p:cNvPr>
          <p:cNvSpPr txBox="1"/>
          <p:nvPr/>
        </p:nvSpPr>
        <p:spPr>
          <a:xfrm>
            <a:off x="3064019" y="2606276"/>
            <a:ext cx="894339" cy="881170"/>
          </a:xfrm>
          <a:prstGeom prst="rect">
            <a:avLst/>
          </a:prstGeom>
          <a:noFill/>
        </p:spPr>
        <p:txBody>
          <a:bodyPr wrap="none" anchor="ctr">
            <a:noAutofit/>
          </a:bodyPr>
          <a:lstStyle/>
          <a:p>
            <a:pPr algn="ctr" defTabSz="1170432">
              <a:spcAft>
                <a:spcPts val="600"/>
              </a:spcAft>
            </a:pPr>
            <a:r>
              <a:rPr lang="en-US" altLang="zh-CN" sz="4480" b="1" kern="1200">
                <a:gradFill>
                  <a:gsLst>
                    <a:gs pos="28000">
                      <a:schemeClr val="accent1"/>
                    </a:gs>
                    <a:gs pos="45500">
                      <a:schemeClr val="bg1"/>
                    </a:gs>
                    <a:gs pos="64000">
                      <a:schemeClr val="accent2">
                        <a:lumMod val="60000"/>
                        <a:lumOff val="40000"/>
                      </a:schemeClr>
                    </a:gs>
                  </a:gsLst>
                  <a:lin ang="8100000" scaled="1"/>
                </a:gradFill>
                <a:latin typeface="Times New Roman" panose="020206030504050203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rPr>
              <a:t>02</a:t>
            </a:r>
            <a:endParaRPr lang="en-US" altLang="zh-CN" sz="3500">
              <a:solidFill>
                <a:schemeClr val="bg1"/>
              </a:solidFill>
              <a:latin typeface="Cambria" panose="02040503050406030204" pitchFamily="18" charset="0"/>
              <a:ea typeface="Cambria" panose="02040503050406030204" pitchFamily="18" charset="0"/>
              <a:sym typeface="Noto Sans S Chinese Light" panose="020B0300000000000000" pitchFamily="34" charset="-122"/>
            </a:endParaRPr>
          </a:p>
        </p:txBody>
      </p:sp>
      <p:sp>
        <p:nvSpPr>
          <p:cNvPr id="3" name="TextBox 44">
            <a:extLst>
              <a:ext uri="{FF2B5EF4-FFF2-40B4-BE49-F238E27FC236}">
                <a16:creationId xmlns:a16="http://schemas.microsoft.com/office/drawing/2014/main" id="{AF1CFF55-4BC0-6B32-BD64-573DF59EDBEC}"/>
              </a:ext>
            </a:extLst>
          </p:cNvPr>
          <p:cNvSpPr txBox="1"/>
          <p:nvPr/>
        </p:nvSpPr>
        <p:spPr>
          <a:xfrm>
            <a:off x="3629712" y="2664723"/>
            <a:ext cx="4932575" cy="764277"/>
          </a:xfrm>
          <a:prstGeom prst="rect">
            <a:avLst/>
          </a:prstGeom>
          <a:noFill/>
        </p:spPr>
        <p:txBody>
          <a:bodyPr wrap="none" lIns="466088" tIns="0" rIns="0" bIns="0" anchor="ctr" anchorCtr="0">
            <a:normAutofit/>
          </a:bodyPr>
          <a:lstStyle/>
          <a:p>
            <a:pPr defTabSz="1170432">
              <a:spcAft>
                <a:spcPts val="600"/>
              </a:spcAft>
            </a:pPr>
            <a:r>
              <a:rPr lang="en-US" altLang="zh-CN" sz="3840" kern="12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CÁC CẤU TRÚC SỬ DỤNG</a:t>
            </a:r>
            <a:endParaRPr lang="zh-CN" altLang="en-US" sz="3000">
              <a:solidFill>
                <a:schemeClr val="bg1"/>
              </a:solidFill>
              <a:latin typeface="Cambria" panose="020405030504060302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endParaRPr>
          </a:p>
        </p:txBody>
      </p:sp>
    </p:spTree>
    <p:extLst>
      <p:ext uri="{BB962C8B-B14F-4D97-AF65-F5344CB8AC3E}">
        <p14:creationId xmlns:p14="http://schemas.microsoft.com/office/powerpoint/2010/main" val="2276658660"/>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Box 37">
            <a:extLst>
              <a:ext uri="{FF2B5EF4-FFF2-40B4-BE49-F238E27FC236}">
                <a16:creationId xmlns:a16="http://schemas.microsoft.com/office/drawing/2014/main" id="{7974C9FA-F875-A9BE-C07E-C0B0ECBE389B}"/>
              </a:ext>
            </a:extLst>
          </p:cNvPr>
          <p:cNvSpPr txBox="1"/>
          <p:nvPr/>
        </p:nvSpPr>
        <p:spPr>
          <a:xfrm>
            <a:off x="643467" y="813438"/>
            <a:ext cx="850810" cy="869076"/>
          </a:xfrm>
          <a:prstGeom prst="rect">
            <a:avLst/>
          </a:prstGeom>
          <a:noFill/>
        </p:spPr>
        <p:txBody>
          <a:bodyPr wrap="none" anchor="ctr">
            <a:noAutofit/>
          </a:bodyPr>
          <a:lstStyle/>
          <a:p>
            <a:pPr algn="ctr" defTabSz="1041465">
              <a:spcAft>
                <a:spcPts val="534"/>
              </a:spcAft>
            </a:pPr>
            <a:r>
              <a:rPr lang="en-US" altLang="zh-CN" sz="3986" b="1" kern="1200">
                <a:gradFill>
                  <a:gsLst>
                    <a:gs pos="28000">
                      <a:schemeClr val="accent1"/>
                    </a:gs>
                    <a:gs pos="45500">
                      <a:schemeClr val="bg1"/>
                    </a:gs>
                    <a:gs pos="64000">
                      <a:schemeClr val="accent2">
                        <a:lumMod val="60000"/>
                        <a:lumOff val="40000"/>
                      </a:schemeClr>
                    </a:gs>
                  </a:gsLst>
                  <a:lin ang="8100000" scaled="1"/>
                </a:gradFill>
                <a:latin typeface="Times New Roman" panose="020206030504050203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rPr>
              <a:t>2.1</a:t>
            </a:r>
            <a:endParaRPr lang="en-US" altLang="zh-CN" sz="3500">
              <a:solidFill>
                <a:schemeClr val="bg1"/>
              </a:solidFill>
              <a:latin typeface="Cambria" panose="02040503050406030204" pitchFamily="18" charset="0"/>
              <a:ea typeface="Cambria" panose="02040503050406030204" pitchFamily="18" charset="0"/>
              <a:sym typeface="Noto Sans S Chinese Light" panose="020B0300000000000000" pitchFamily="34" charset="-122"/>
            </a:endParaRPr>
          </a:p>
        </p:txBody>
      </p:sp>
      <p:sp>
        <p:nvSpPr>
          <p:cNvPr id="3" name="TextBox 39">
            <a:extLst>
              <a:ext uri="{FF2B5EF4-FFF2-40B4-BE49-F238E27FC236}">
                <a16:creationId xmlns:a16="http://schemas.microsoft.com/office/drawing/2014/main" id="{49C4356C-4836-9A60-09E7-2C0DBF458734}"/>
              </a:ext>
            </a:extLst>
          </p:cNvPr>
          <p:cNvSpPr txBox="1"/>
          <p:nvPr/>
        </p:nvSpPr>
        <p:spPr>
          <a:xfrm>
            <a:off x="1157689" y="866886"/>
            <a:ext cx="3552707" cy="762181"/>
          </a:xfrm>
          <a:prstGeom prst="rect">
            <a:avLst/>
          </a:prstGeom>
          <a:noFill/>
        </p:spPr>
        <p:txBody>
          <a:bodyPr wrap="none" lIns="466088" tIns="0" rIns="0" bIns="0" anchor="ctr" anchorCtr="0">
            <a:normAutofit/>
          </a:bodyPr>
          <a:lstStyle/>
          <a:p>
            <a:pPr defTabSz="1041465">
              <a:spcAft>
                <a:spcPts val="534"/>
              </a:spcAft>
            </a:pPr>
            <a:r>
              <a:rPr lang="en-US" altLang="zh-CN" sz="3418" b="1" kern="12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Cấu trúc If-Else</a:t>
            </a:r>
            <a:endParaRPr lang="en-US" altLang="zh-CN" sz="3802" b="1">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endParaRPr>
          </a:p>
        </p:txBody>
      </p:sp>
      <p:sp>
        <p:nvSpPr>
          <p:cNvPr id="5" name="TextBox 4">
            <a:extLst>
              <a:ext uri="{FF2B5EF4-FFF2-40B4-BE49-F238E27FC236}">
                <a16:creationId xmlns:a16="http://schemas.microsoft.com/office/drawing/2014/main" id="{8185ADFC-068A-CDAA-9C90-038FFF1D453A}"/>
              </a:ext>
            </a:extLst>
          </p:cNvPr>
          <p:cNvSpPr txBox="1"/>
          <p:nvPr/>
        </p:nvSpPr>
        <p:spPr>
          <a:xfrm>
            <a:off x="1494277" y="1780335"/>
            <a:ext cx="6531364" cy="2018395"/>
          </a:xfrm>
          <a:prstGeom prst="rect">
            <a:avLst/>
          </a:prstGeom>
          <a:noFill/>
        </p:spPr>
        <p:txBody>
          <a:bodyPr wrap="square">
            <a:spAutoFit/>
          </a:bodyPr>
          <a:lstStyle/>
          <a:p>
            <a:pPr algn="just" defTabSz="978408">
              <a:lnSpc>
                <a:spcPct val="150000"/>
              </a:lnSpc>
              <a:spcAft>
                <a:spcPts val="1070"/>
              </a:spcAft>
            </a:pPr>
            <a:r>
              <a:rPr lang="en-US" sz="2140" kern="1200">
                <a:solidFill>
                  <a:schemeClr val="bg1"/>
                </a:solidFill>
                <a:latin typeface="Times New Roman" panose="02020603050405020304" pitchFamily="18" charset="0"/>
                <a:ea typeface="+mn-ea"/>
                <a:cs typeface="Times New Roman" panose="02020603050405020304" pitchFamily="18" charset="0"/>
              </a:rPr>
              <a:t>Cấu trúc if-else là một cấu trúc cơ bản trong lập trình. Nó cho phép kiểm tra một điều kiện và thực hiện một hành động nếu điều kiện đúng và thực hiện một hành động khác nếu điều kiện sai</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p:txBody>
      </p:sp>
      <p:pic>
        <p:nvPicPr>
          <p:cNvPr id="17410" name="Picture 2" descr="Mệnh đề if-else trong VBA - VietTuts">
            <a:extLst>
              <a:ext uri="{FF2B5EF4-FFF2-40B4-BE49-F238E27FC236}">
                <a16:creationId xmlns:a16="http://schemas.microsoft.com/office/drawing/2014/main" id="{D06FA1D3-58EE-48BE-2827-78A3A13CFB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26946" y="1359060"/>
            <a:ext cx="3021587" cy="4685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968870"/>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Box 37">
            <a:extLst>
              <a:ext uri="{FF2B5EF4-FFF2-40B4-BE49-F238E27FC236}">
                <a16:creationId xmlns:a16="http://schemas.microsoft.com/office/drawing/2014/main" id="{0FC52A1E-A7BE-8BD3-4B1A-690A9F46F59A}"/>
              </a:ext>
            </a:extLst>
          </p:cNvPr>
          <p:cNvSpPr txBox="1"/>
          <p:nvPr/>
        </p:nvSpPr>
        <p:spPr>
          <a:xfrm>
            <a:off x="888010" y="643466"/>
            <a:ext cx="820372" cy="837984"/>
          </a:xfrm>
          <a:prstGeom prst="rect">
            <a:avLst/>
          </a:prstGeom>
          <a:noFill/>
        </p:spPr>
        <p:txBody>
          <a:bodyPr wrap="none" anchor="ctr">
            <a:noAutofit/>
          </a:bodyPr>
          <a:lstStyle/>
          <a:p>
            <a:pPr algn="ctr" defTabSz="999806">
              <a:spcAft>
                <a:spcPts val="513"/>
              </a:spcAft>
            </a:pPr>
            <a:r>
              <a:rPr lang="en-US" altLang="zh-CN" sz="3827" b="1" kern="1200">
                <a:gradFill>
                  <a:gsLst>
                    <a:gs pos="28000">
                      <a:schemeClr val="accent1"/>
                    </a:gs>
                    <a:gs pos="45500">
                      <a:schemeClr val="bg1"/>
                    </a:gs>
                    <a:gs pos="64000">
                      <a:schemeClr val="accent2">
                        <a:lumMod val="60000"/>
                        <a:lumOff val="40000"/>
                      </a:schemeClr>
                    </a:gs>
                  </a:gsLst>
                  <a:lin ang="8100000" scaled="1"/>
                </a:gradFill>
                <a:latin typeface="Times New Roman" panose="020206030504050203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rPr>
              <a:t>2.2</a:t>
            </a:r>
            <a:endParaRPr lang="en-US" altLang="zh-CN" sz="3500">
              <a:solidFill>
                <a:schemeClr val="bg1"/>
              </a:solidFill>
              <a:latin typeface="Cambria" panose="02040503050406030204" pitchFamily="18" charset="0"/>
              <a:ea typeface="Cambria" panose="02040503050406030204" pitchFamily="18" charset="0"/>
              <a:sym typeface="Noto Sans S Chinese Light" panose="020B0300000000000000" pitchFamily="34" charset="-122"/>
            </a:endParaRPr>
          </a:p>
        </p:txBody>
      </p:sp>
      <p:sp>
        <p:nvSpPr>
          <p:cNvPr id="3" name="TextBox 39">
            <a:extLst>
              <a:ext uri="{FF2B5EF4-FFF2-40B4-BE49-F238E27FC236}">
                <a16:creationId xmlns:a16="http://schemas.microsoft.com/office/drawing/2014/main" id="{46FD572B-22EF-7845-CC1A-4BA49F8D5EB6}"/>
              </a:ext>
            </a:extLst>
          </p:cNvPr>
          <p:cNvSpPr txBox="1"/>
          <p:nvPr/>
        </p:nvSpPr>
        <p:spPr>
          <a:xfrm>
            <a:off x="1383835" y="695002"/>
            <a:ext cx="3425607" cy="734914"/>
          </a:xfrm>
          <a:prstGeom prst="rect">
            <a:avLst/>
          </a:prstGeom>
          <a:noFill/>
        </p:spPr>
        <p:txBody>
          <a:bodyPr wrap="none" lIns="466088" tIns="0" rIns="0" bIns="0" anchor="ctr" anchorCtr="0">
            <a:normAutofit/>
          </a:bodyPr>
          <a:lstStyle/>
          <a:p>
            <a:pPr defTabSz="999806">
              <a:spcAft>
                <a:spcPts val="513"/>
              </a:spcAft>
            </a:pPr>
            <a:r>
              <a:rPr lang="en-US" altLang="zh-CN" sz="3281" b="1" kern="12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Cấu trúc For và While</a:t>
            </a:r>
            <a:endParaRPr lang="en-US" altLang="zh-CN" sz="3418" b="1" kern="12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endParaRPr>
          </a:p>
        </p:txBody>
      </p:sp>
      <p:sp>
        <p:nvSpPr>
          <p:cNvPr id="5" name="TextBox 4">
            <a:extLst>
              <a:ext uri="{FF2B5EF4-FFF2-40B4-BE49-F238E27FC236}">
                <a16:creationId xmlns:a16="http://schemas.microsoft.com/office/drawing/2014/main" id="{F6044D74-0956-D4D8-B7A0-57B797D59FB1}"/>
              </a:ext>
            </a:extLst>
          </p:cNvPr>
          <p:cNvSpPr txBox="1"/>
          <p:nvPr/>
        </p:nvSpPr>
        <p:spPr>
          <a:xfrm>
            <a:off x="986963" y="1361364"/>
            <a:ext cx="5876297" cy="2434897"/>
          </a:xfrm>
          <a:prstGeom prst="rect">
            <a:avLst/>
          </a:prstGeom>
          <a:noFill/>
        </p:spPr>
        <p:txBody>
          <a:bodyPr wrap="square">
            <a:spAutoFit/>
          </a:bodyPr>
          <a:lstStyle/>
          <a:p>
            <a:pPr defTabSz="877824">
              <a:lnSpc>
                <a:spcPct val="150000"/>
              </a:lnSpc>
              <a:spcAft>
                <a:spcPts val="960"/>
              </a:spcAft>
            </a:pPr>
            <a:r>
              <a:rPr lang="en-US" sz="1920" kern="1200">
                <a:solidFill>
                  <a:schemeClr val="bg1"/>
                </a:solidFill>
                <a:latin typeface="Times New Roman" panose="02020603050405020304" pitchFamily="18" charset="0"/>
                <a:ea typeface="+mn-ea"/>
                <a:cs typeface="Times New Roman" panose="02020603050405020304" pitchFamily="18" charset="0"/>
              </a:rPr>
              <a:t>Vòng lặp for được sử dụng để lặp lại một khối lệnh một số lần nhất định đã biết trước.</a:t>
            </a:r>
          </a:p>
          <a:p>
            <a:pPr defTabSz="877824">
              <a:lnSpc>
                <a:spcPct val="150000"/>
              </a:lnSpc>
              <a:spcAft>
                <a:spcPts val="960"/>
              </a:spcAft>
            </a:pPr>
            <a:r>
              <a:rPr lang="vi-VN"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rPr>
              <a:t>Vòng lặp while được sử dụng để lặp lại một khối lệnh cho đến khi điều kiện được kiểm tra trở thành sai.</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57445623"/>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7">
            <a:extLst>
              <a:ext uri="{FF2B5EF4-FFF2-40B4-BE49-F238E27FC236}">
                <a16:creationId xmlns:a16="http://schemas.microsoft.com/office/drawing/2014/main" id="{BD5354F9-DC37-0717-96F2-1D7C36B5EB3B}"/>
              </a:ext>
            </a:extLst>
          </p:cNvPr>
          <p:cNvSpPr txBox="1"/>
          <p:nvPr/>
        </p:nvSpPr>
        <p:spPr>
          <a:xfrm>
            <a:off x="643467" y="829279"/>
            <a:ext cx="805550" cy="822844"/>
          </a:xfrm>
          <a:prstGeom prst="rect">
            <a:avLst/>
          </a:prstGeom>
          <a:noFill/>
        </p:spPr>
        <p:txBody>
          <a:bodyPr wrap="none" anchor="ctr">
            <a:noAutofit/>
          </a:bodyPr>
          <a:lstStyle/>
          <a:p>
            <a:pPr algn="ctr" defTabSz="979810">
              <a:spcAft>
                <a:spcPts val="503"/>
              </a:spcAft>
            </a:pPr>
            <a:r>
              <a:rPr lang="en-US" altLang="zh-CN" sz="3750" b="1" kern="1200">
                <a:gradFill>
                  <a:gsLst>
                    <a:gs pos="28000">
                      <a:schemeClr val="accent1"/>
                    </a:gs>
                    <a:gs pos="45500">
                      <a:schemeClr val="bg1"/>
                    </a:gs>
                    <a:gs pos="64000">
                      <a:schemeClr val="accent2">
                        <a:lumMod val="60000"/>
                        <a:lumOff val="40000"/>
                      </a:schemeClr>
                    </a:gs>
                  </a:gsLst>
                  <a:lin ang="8100000" scaled="1"/>
                </a:gradFill>
                <a:latin typeface="Times New Roman" panose="020206030504050203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rPr>
              <a:t>2.3</a:t>
            </a:r>
            <a:endParaRPr lang="en-US" altLang="zh-CN" sz="3500">
              <a:solidFill>
                <a:schemeClr val="bg1"/>
              </a:solidFill>
              <a:latin typeface="Cambria" panose="02040503050406030204" pitchFamily="18" charset="0"/>
              <a:ea typeface="Cambria" panose="02040503050406030204" pitchFamily="18" charset="0"/>
              <a:sym typeface="Noto Sans S Chinese Light" panose="020B0300000000000000" pitchFamily="34" charset="-122"/>
            </a:endParaRPr>
          </a:p>
        </p:txBody>
      </p:sp>
      <p:sp>
        <p:nvSpPr>
          <p:cNvPr id="5" name="TextBox 39">
            <a:extLst>
              <a:ext uri="{FF2B5EF4-FFF2-40B4-BE49-F238E27FC236}">
                <a16:creationId xmlns:a16="http://schemas.microsoft.com/office/drawing/2014/main" id="{F35D456C-A4C1-E045-237D-76A04AC57244}"/>
              </a:ext>
            </a:extLst>
          </p:cNvPr>
          <p:cNvSpPr txBox="1"/>
          <p:nvPr/>
        </p:nvSpPr>
        <p:spPr>
          <a:xfrm>
            <a:off x="1130334" y="879884"/>
            <a:ext cx="3363715" cy="721636"/>
          </a:xfrm>
          <a:prstGeom prst="rect">
            <a:avLst/>
          </a:prstGeom>
          <a:noFill/>
        </p:spPr>
        <p:txBody>
          <a:bodyPr wrap="none" lIns="466088" tIns="0" rIns="0" bIns="0" anchor="ctr" anchorCtr="0">
            <a:normAutofit/>
          </a:bodyPr>
          <a:lstStyle/>
          <a:p>
            <a:pPr defTabSz="979810">
              <a:spcAft>
                <a:spcPts val="503"/>
              </a:spcAft>
            </a:pPr>
            <a:r>
              <a:rPr lang="en-US" altLang="zh-CN" sz="3215" b="1" kern="12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Cấu trúc Select Case</a:t>
            </a:r>
            <a:endParaRPr lang="en-US" altLang="zh-CN" sz="3281" b="1" kern="12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endParaRPr>
          </a:p>
        </p:txBody>
      </p:sp>
      <p:sp>
        <p:nvSpPr>
          <p:cNvPr id="9" name="TextBox 8">
            <a:extLst>
              <a:ext uri="{FF2B5EF4-FFF2-40B4-BE49-F238E27FC236}">
                <a16:creationId xmlns:a16="http://schemas.microsoft.com/office/drawing/2014/main" id="{5D138ADC-EA30-08B9-C519-E45647639EED}"/>
              </a:ext>
            </a:extLst>
          </p:cNvPr>
          <p:cNvSpPr txBox="1"/>
          <p:nvPr/>
        </p:nvSpPr>
        <p:spPr>
          <a:xfrm>
            <a:off x="849450" y="1702727"/>
            <a:ext cx="5984215" cy="1849624"/>
          </a:xfrm>
          <a:prstGeom prst="rect">
            <a:avLst/>
          </a:prstGeom>
          <a:noFill/>
        </p:spPr>
        <p:txBody>
          <a:bodyPr wrap="square">
            <a:spAutoFit/>
          </a:bodyPr>
          <a:lstStyle/>
          <a:p>
            <a:pPr algn="just" defTabSz="896112">
              <a:lnSpc>
                <a:spcPct val="150000"/>
              </a:lnSpc>
              <a:spcAft>
                <a:spcPts val="600"/>
              </a:spcAft>
            </a:pPr>
            <a:r>
              <a:rPr lang="en-US" sz="1960" kern="1200">
                <a:solidFill>
                  <a:schemeClr val="bg1"/>
                </a:solidFill>
                <a:latin typeface="Times New Roman" panose="02020603050405020304" pitchFamily="18" charset="0"/>
                <a:ea typeface="+mn-ea"/>
                <a:cs typeface="Times New Roman" panose="02020603050405020304" pitchFamily="18" charset="0"/>
              </a:rPr>
              <a:t>Cấu trúc Select Case (ở một số ngôn ngữ lập trình khác còn gọi là Switch-Case) là cấu trúc cho phép lựa chọn một trong nhiều khối lệnh để thực thi, dựa trên giá trị của một biểu thức hoặc biến.</a:t>
            </a:r>
            <a:endParaRPr lang="en-US" sz="2000">
              <a:solidFill>
                <a:schemeClr val="bg1"/>
              </a:solidFill>
              <a:latin typeface="Times New Roman" panose="02020603050405020304" pitchFamily="18" charset="0"/>
              <a:cs typeface="Times New Roman" panose="02020603050405020304" pitchFamily="18" charset="0"/>
            </a:endParaRPr>
          </a:p>
        </p:txBody>
      </p:sp>
      <p:pic>
        <p:nvPicPr>
          <p:cNvPr id="20482" name="Picture 2" descr="Cấu trúc rẽ nhánh Switch case trong C# | How Kteam">
            <a:extLst>
              <a:ext uri="{FF2B5EF4-FFF2-40B4-BE49-F238E27FC236}">
                <a16:creationId xmlns:a16="http://schemas.microsoft.com/office/drawing/2014/main" id="{D1DCB800-2A7C-6AF8-266B-F469FADC19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3664" y="1240701"/>
            <a:ext cx="4714869" cy="47880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9076894"/>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37">
            <a:extLst>
              <a:ext uri="{FF2B5EF4-FFF2-40B4-BE49-F238E27FC236}">
                <a16:creationId xmlns:a16="http://schemas.microsoft.com/office/drawing/2014/main" id="{51A90F6D-E669-4BB6-BA71-AFFC37AE05E4}"/>
              </a:ext>
            </a:extLst>
          </p:cNvPr>
          <p:cNvSpPr txBox="1"/>
          <p:nvPr/>
        </p:nvSpPr>
        <p:spPr>
          <a:xfrm>
            <a:off x="643467" y="668505"/>
            <a:ext cx="805550" cy="822844"/>
          </a:xfrm>
          <a:prstGeom prst="rect">
            <a:avLst/>
          </a:prstGeom>
          <a:noFill/>
        </p:spPr>
        <p:txBody>
          <a:bodyPr wrap="none" anchor="ctr">
            <a:noAutofit/>
          </a:bodyPr>
          <a:lstStyle/>
          <a:p>
            <a:pPr algn="ctr" defTabSz="979810">
              <a:spcAft>
                <a:spcPts val="503"/>
              </a:spcAft>
            </a:pPr>
            <a:r>
              <a:rPr lang="en-US" altLang="zh-CN" sz="3750" b="1" kern="1200">
                <a:gradFill>
                  <a:gsLst>
                    <a:gs pos="28000">
                      <a:schemeClr val="accent1"/>
                    </a:gs>
                    <a:gs pos="45500">
                      <a:schemeClr val="bg1"/>
                    </a:gs>
                    <a:gs pos="64000">
                      <a:schemeClr val="accent2">
                        <a:lumMod val="60000"/>
                        <a:lumOff val="40000"/>
                      </a:schemeClr>
                    </a:gs>
                  </a:gsLst>
                  <a:lin ang="8100000" scaled="1"/>
                </a:gradFill>
                <a:latin typeface="Times New Roman" panose="020206030504050203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rPr>
              <a:t>2.4</a:t>
            </a:r>
            <a:endParaRPr lang="en-US" altLang="zh-CN" sz="3500">
              <a:solidFill>
                <a:schemeClr val="bg1"/>
              </a:solidFill>
              <a:latin typeface="Cambria" panose="02040503050406030204" pitchFamily="18" charset="0"/>
              <a:ea typeface="Cambria" panose="02040503050406030204" pitchFamily="18" charset="0"/>
              <a:sym typeface="Noto Sans S Chinese Light" panose="020B0300000000000000" pitchFamily="34" charset="-122"/>
            </a:endParaRPr>
          </a:p>
        </p:txBody>
      </p:sp>
      <p:sp>
        <p:nvSpPr>
          <p:cNvPr id="3" name="TextBox 39">
            <a:extLst>
              <a:ext uri="{FF2B5EF4-FFF2-40B4-BE49-F238E27FC236}">
                <a16:creationId xmlns:a16="http://schemas.microsoft.com/office/drawing/2014/main" id="{4809255C-57C6-A59B-4609-3C2CF29EFF5B}"/>
              </a:ext>
            </a:extLst>
          </p:cNvPr>
          <p:cNvSpPr txBox="1"/>
          <p:nvPr/>
        </p:nvSpPr>
        <p:spPr>
          <a:xfrm>
            <a:off x="1130334" y="719110"/>
            <a:ext cx="3363715" cy="721636"/>
          </a:xfrm>
          <a:prstGeom prst="rect">
            <a:avLst/>
          </a:prstGeom>
          <a:noFill/>
        </p:spPr>
        <p:txBody>
          <a:bodyPr wrap="none" lIns="466088" tIns="0" rIns="0" bIns="0" anchor="ctr" anchorCtr="0">
            <a:normAutofit/>
          </a:bodyPr>
          <a:lstStyle/>
          <a:p>
            <a:pPr defTabSz="979810">
              <a:spcAft>
                <a:spcPts val="503"/>
              </a:spcAft>
            </a:pPr>
            <a:r>
              <a:rPr lang="en-US" altLang="zh-CN" sz="3215" b="1" kern="12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Function (Hàm)</a:t>
            </a:r>
            <a:endParaRPr lang="en-US" altLang="zh-CN" sz="3281" b="1" kern="12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endParaRPr>
          </a:p>
        </p:txBody>
      </p:sp>
      <p:sp>
        <p:nvSpPr>
          <p:cNvPr id="5" name="TextBox 4">
            <a:extLst>
              <a:ext uri="{FF2B5EF4-FFF2-40B4-BE49-F238E27FC236}">
                <a16:creationId xmlns:a16="http://schemas.microsoft.com/office/drawing/2014/main" id="{1E9CC912-0E23-06D6-77D9-2F7CFF2B9E07}"/>
              </a:ext>
            </a:extLst>
          </p:cNvPr>
          <p:cNvSpPr txBox="1"/>
          <p:nvPr/>
        </p:nvSpPr>
        <p:spPr>
          <a:xfrm>
            <a:off x="643467" y="1681568"/>
            <a:ext cx="6094324" cy="2806666"/>
          </a:xfrm>
          <a:prstGeom prst="rect">
            <a:avLst/>
          </a:prstGeom>
          <a:noFill/>
        </p:spPr>
        <p:txBody>
          <a:bodyPr wrap="square">
            <a:spAutoFit/>
          </a:bodyPr>
          <a:lstStyle/>
          <a:p>
            <a:pPr marL="0" marR="0" algn="just">
              <a:lnSpc>
                <a:spcPct val="150000"/>
              </a:lnSpc>
              <a:spcBef>
                <a:spcPts val="0"/>
              </a:spcBef>
              <a:spcAft>
                <a:spcPts val="1000"/>
              </a:spcAft>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Hàm là một khối mã có thể được gọi từ nơi khác trong chương trình để thực hiện một nhiệm vụ cụ thể. Một hàm có thể trả về một giá trị sau khi thực hiện xong công việc và thường mục đích chính của hàm thường là thực hiện một tính toán và trả về một kết quả. Hàm có thể nhận giá trị từ bên ngoài thông qua các tham số.</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p:txBody>
      </p:sp>
      <p:pic>
        <p:nvPicPr>
          <p:cNvPr id="21506" name="Picture 2" descr="bai giang VB cua thay Duong Van Phuoc | PPT">
            <a:extLst>
              <a:ext uri="{FF2B5EF4-FFF2-40B4-BE49-F238E27FC236}">
                <a16:creationId xmlns:a16="http://schemas.microsoft.com/office/drawing/2014/main" id="{20C43169-B462-091B-AFAB-DFAFF62661D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2922" b="10218"/>
          <a:stretch/>
        </p:blipFill>
        <p:spPr bwMode="auto">
          <a:xfrm>
            <a:off x="6737791" y="1632913"/>
            <a:ext cx="5037572" cy="2903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6339517"/>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37">
            <a:extLst>
              <a:ext uri="{FF2B5EF4-FFF2-40B4-BE49-F238E27FC236}">
                <a16:creationId xmlns:a16="http://schemas.microsoft.com/office/drawing/2014/main" id="{E1D1CFF6-DCA6-9FAC-8E3F-5923F5205037}"/>
              </a:ext>
            </a:extLst>
          </p:cNvPr>
          <p:cNvSpPr txBox="1"/>
          <p:nvPr/>
        </p:nvSpPr>
        <p:spPr>
          <a:xfrm>
            <a:off x="643467" y="668505"/>
            <a:ext cx="805550" cy="822844"/>
          </a:xfrm>
          <a:prstGeom prst="rect">
            <a:avLst/>
          </a:prstGeom>
          <a:noFill/>
        </p:spPr>
        <p:txBody>
          <a:bodyPr wrap="none" anchor="ctr">
            <a:noAutofit/>
          </a:bodyPr>
          <a:lstStyle/>
          <a:p>
            <a:pPr algn="ctr" defTabSz="979810">
              <a:spcAft>
                <a:spcPts val="503"/>
              </a:spcAft>
            </a:pPr>
            <a:r>
              <a:rPr lang="en-US" altLang="zh-CN" sz="3750" b="1" kern="1200">
                <a:gradFill>
                  <a:gsLst>
                    <a:gs pos="28000">
                      <a:schemeClr val="accent1"/>
                    </a:gs>
                    <a:gs pos="45500">
                      <a:schemeClr val="bg1"/>
                    </a:gs>
                    <a:gs pos="64000">
                      <a:schemeClr val="accent2">
                        <a:lumMod val="60000"/>
                        <a:lumOff val="40000"/>
                      </a:schemeClr>
                    </a:gs>
                  </a:gsLst>
                  <a:lin ang="8100000" scaled="1"/>
                </a:gradFill>
                <a:latin typeface="Times New Roman" panose="020206030504050203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rPr>
              <a:t>2.</a:t>
            </a:r>
            <a:r>
              <a:rPr lang="en-US" altLang="zh-CN" sz="3750" b="1">
                <a:gradFill>
                  <a:gsLst>
                    <a:gs pos="28000">
                      <a:schemeClr val="accent1"/>
                    </a:gs>
                    <a:gs pos="45500">
                      <a:schemeClr val="bg1"/>
                    </a:gs>
                    <a:gs pos="64000">
                      <a:schemeClr val="accent2">
                        <a:lumMod val="60000"/>
                        <a:lumOff val="40000"/>
                      </a:schemeClr>
                    </a:gs>
                  </a:gsLst>
                  <a:lin ang="8100000" scaled="1"/>
                </a:gradFill>
                <a:latin typeface="Times New Roman" panose="020206030504050203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rPr>
              <a:t>5</a:t>
            </a:r>
            <a:endParaRPr lang="en-US" altLang="zh-CN" sz="3500">
              <a:solidFill>
                <a:schemeClr val="bg1"/>
              </a:solidFill>
              <a:latin typeface="Cambria" panose="02040503050406030204" pitchFamily="18" charset="0"/>
              <a:ea typeface="Cambria" panose="02040503050406030204" pitchFamily="18" charset="0"/>
              <a:sym typeface="Noto Sans S Chinese Light" panose="020B0300000000000000" pitchFamily="34" charset="-122"/>
            </a:endParaRPr>
          </a:p>
        </p:txBody>
      </p:sp>
      <p:sp>
        <p:nvSpPr>
          <p:cNvPr id="3" name="TextBox 39">
            <a:extLst>
              <a:ext uri="{FF2B5EF4-FFF2-40B4-BE49-F238E27FC236}">
                <a16:creationId xmlns:a16="http://schemas.microsoft.com/office/drawing/2014/main" id="{3FA3B8DC-9422-53B0-862F-EF6683AAB455}"/>
              </a:ext>
            </a:extLst>
          </p:cNvPr>
          <p:cNvSpPr txBox="1"/>
          <p:nvPr/>
        </p:nvSpPr>
        <p:spPr>
          <a:xfrm>
            <a:off x="1130334" y="719110"/>
            <a:ext cx="3363715" cy="721636"/>
          </a:xfrm>
          <a:prstGeom prst="rect">
            <a:avLst/>
          </a:prstGeom>
          <a:noFill/>
        </p:spPr>
        <p:txBody>
          <a:bodyPr wrap="none" lIns="466088" tIns="0" rIns="0" bIns="0" anchor="ctr" anchorCtr="0">
            <a:normAutofit/>
          </a:bodyPr>
          <a:lstStyle/>
          <a:p>
            <a:pPr defTabSz="979810">
              <a:spcAft>
                <a:spcPts val="503"/>
              </a:spcAft>
            </a:pPr>
            <a:r>
              <a:rPr lang="en-US" altLang="zh-CN" sz="3215" b="1" kern="12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Procedure (Thủ tục)</a:t>
            </a:r>
            <a:endParaRPr lang="en-US" altLang="zh-CN" sz="3281" b="1" kern="12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endParaRPr>
          </a:p>
        </p:txBody>
      </p:sp>
      <p:sp>
        <p:nvSpPr>
          <p:cNvPr id="4" name="AutoShape 2" descr="Chapter 4 - VB.Net by Schneider1 Chapter 4 General Procedures 4.1 Sub  Procedures, Part I 4.2 Sub Procedures, Part II 4.3 Function Procedures 4.4  Modular. - ppt download">
            <a:extLst>
              <a:ext uri="{FF2B5EF4-FFF2-40B4-BE49-F238E27FC236}">
                <a16:creationId xmlns:a16="http://schemas.microsoft.com/office/drawing/2014/main" id="{DDF18C0A-D3F7-05C9-C28B-5F68AE0757C3}"/>
              </a:ext>
            </a:extLst>
          </p:cNvPr>
          <p:cNvSpPr>
            <a:spLocks noChangeAspect="1" noChangeArrowheads="1"/>
          </p:cNvSpPr>
          <p:nvPr/>
        </p:nvSpPr>
        <p:spPr bwMode="auto">
          <a:xfrm>
            <a:off x="11399855" y="2147723"/>
            <a:ext cx="157536" cy="15753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2532" name="Picture 4" descr="Chapter 4 - VB.Net by Schneider1 Chapter 4 General Procedures 4.1 Sub  Procedures, Part I 4.2 Sub Procedures, Part II 4.3 Function Procedures 4.4  Modular. - ppt download">
            <a:extLst>
              <a:ext uri="{FF2B5EF4-FFF2-40B4-BE49-F238E27FC236}">
                <a16:creationId xmlns:a16="http://schemas.microsoft.com/office/drawing/2014/main" id="{EA426E2D-E03E-D280-1ECE-5CBAE26792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80255" y="2037303"/>
            <a:ext cx="4726075" cy="354455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409F1AF-271B-F9B5-FBF8-37E684C9ED7D}"/>
              </a:ext>
            </a:extLst>
          </p:cNvPr>
          <p:cNvSpPr txBox="1"/>
          <p:nvPr/>
        </p:nvSpPr>
        <p:spPr>
          <a:xfrm>
            <a:off x="634609" y="1805415"/>
            <a:ext cx="6094324" cy="3729995"/>
          </a:xfrm>
          <a:prstGeom prst="rect">
            <a:avLst/>
          </a:prstGeom>
          <a:noFill/>
        </p:spPr>
        <p:txBody>
          <a:bodyPr wrap="square">
            <a:spAutoFit/>
          </a:bodyPr>
          <a:lstStyle/>
          <a:p>
            <a:pPr marL="0" marR="0" algn="just">
              <a:lnSpc>
                <a:spcPct val="150000"/>
              </a:lnSpc>
              <a:spcBef>
                <a:spcPts val="0"/>
              </a:spcBef>
              <a:spcAft>
                <a:spcPts val="1000"/>
              </a:spcAft>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Thủ tục là một khổi mã có thể được gọi từ nơi khác trong chương trình để thực hiện một nhiệm vụ cụ thể. Tuy nhiên khác với hàm, thủ tục không trả về giá trị hoặc trả về giá trị void. Mục đích chính của thủ tục thường là thực hiện một chuỗi các hành động hoặc tính toán mà không cần trả về kết quả cuối cùng. Thủ tục cũng có thể nhận các giá trị từ bên ngoài thông qua các tham số giống như hàm.</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60284739"/>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7">
            <a:extLst>
              <a:ext uri="{FF2B5EF4-FFF2-40B4-BE49-F238E27FC236}">
                <a16:creationId xmlns:a16="http://schemas.microsoft.com/office/drawing/2014/main" id="{9DBDACE2-9DE3-6390-C420-D0B0AF0D3ED5}"/>
              </a:ext>
            </a:extLst>
          </p:cNvPr>
          <p:cNvSpPr txBox="1"/>
          <p:nvPr/>
        </p:nvSpPr>
        <p:spPr>
          <a:xfrm>
            <a:off x="2607884" y="2997604"/>
            <a:ext cx="912298" cy="881171"/>
          </a:xfrm>
          <a:prstGeom prst="rect">
            <a:avLst/>
          </a:prstGeom>
          <a:noFill/>
        </p:spPr>
        <p:txBody>
          <a:bodyPr wrap="none" anchor="ctr">
            <a:noAutofit/>
          </a:bodyPr>
          <a:lstStyle/>
          <a:p>
            <a:pPr algn="ctr" defTabSz="1170432">
              <a:spcAft>
                <a:spcPts val="600"/>
              </a:spcAft>
            </a:pPr>
            <a:r>
              <a:rPr lang="en-US" altLang="zh-CN" sz="4480" b="1" kern="1200">
                <a:gradFill>
                  <a:gsLst>
                    <a:gs pos="28000">
                      <a:schemeClr val="accent1"/>
                    </a:gs>
                    <a:gs pos="45500">
                      <a:schemeClr val="bg1"/>
                    </a:gs>
                    <a:gs pos="64000">
                      <a:schemeClr val="accent2">
                        <a:lumMod val="60000"/>
                        <a:lumOff val="40000"/>
                      </a:schemeClr>
                    </a:gs>
                  </a:gsLst>
                  <a:lin ang="8100000" scaled="1"/>
                </a:gradFill>
                <a:latin typeface="Times New Roman" panose="020206030504050203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rPr>
              <a:t>03</a:t>
            </a:r>
            <a:endParaRPr lang="en-US" altLang="zh-CN" sz="3500">
              <a:solidFill>
                <a:schemeClr val="bg1"/>
              </a:solidFill>
              <a:latin typeface="Cambria" panose="02040503050406030204" pitchFamily="18" charset="0"/>
              <a:ea typeface="Cambria" panose="02040503050406030204" pitchFamily="18" charset="0"/>
              <a:sym typeface="Noto Sans S Chinese Light" panose="020B0300000000000000" pitchFamily="34" charset="-122"/>
            </a:endParaRPr>
          </a:p>
        </p:txBody>
      </p:sp>
      <p:sp>
        <p:nvSpPr>
          <p:cNvPr id="5" name="TextBox 49">
            <a:extLst>
              <a:ext uri="{FF2B5EF4-FFF2-40B4-BE49-F238E27FC236}">
                <a16:creationId xmlns:a16="http://schemas.microsoft.com/office/drawing/2014/main" id="{8B9B7800-7F30-F568-B209-41597D8E7AEB}"/>
              </a:ext>
            </a:extLst>
          </p:cNvPr>
          <p:cNvSpPr txBox="1"/>
          <p:nvPr/>
        </p:nvSpPr>
        <p:spPr>
          <a:xfrm>
            <a:off x="3140316" y="3078446"/>
            <a:ext cx="4932573" cy="701108"/>
          </a:xfrm>
          <a:prstGeom prst="rect">
            <a:avLst/>
          </a:prstGeom>
          <a:noFill/>
        </p:spPr>
        <p:txBody>
          <a:bodyPr wrap="none" lIns="466088" tIns="0" rIns="0" bIns="0" anchor="ctr" anchorCtr="0">
            <a:noAutofit/>
          </a:bodyPr>
          <a:lstStyle/>
          <a:p>
            <a:pPr defTabSz="1170432">
              <a:spcAft>
                <a:spcPts val="600"/>
              </a:spcAft>
            </a:pPr>
            <a:r>
              <a:rPr lang="en-US" altLang="zh-CN" sz="3840" kern="12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CÁC THUẬN TOÁN SỬ DỤNG</a:t>
            </a:r>
            <a:endParaRPr lang="en-US" altLang="zh-CN" sz="30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endParaRPr>
          </a:p>
        </p:txBody>
      </p:sp>
    </p:spTree>
    <p:extLst>
      <p:ext uri="{BB962C8B-B14F-4D97-AF65-F5344CB8AC3E}">
        <p14:creationId xmlns:p14="http://schemas.microsoft.com/office/powerpoint/2010/main" val="4032957990"/>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37">
            <a:extLst>
              <a:ext uri="{FF2B5EF4-FFF2-40B4-BE49-F238E27FC236}">
                <a16:creationId xmlns:a16="http://schemas.microsoft.com/office/drawing/2014/main" id="{2B879CAD-140E-3BAB-010E-155E1B5CB597}"/>
              </a:ext>
            </a:extLst>
          </p:cNvPr>
          <p:cNvSpPr txBox="1"/>
          <p:nvPr/>
        </p:nvSpPr>
        <p:spPr>
          <a:xfrm>
            <a:off x="643467" y="668505"/>
            <a:ext cx="805550" cy="822844"/>
          </a:xfrm>
          <a:prstGeom prst="rect">
            <a:avLst/>
          </a:prstGeom>
          <a:noFill/>
        </p:spPr>
        <p:txBody>
          <a:bodyPr wrap="none" anchor="ctr">
            <a:noAutofit/>
          </a:bodyPr>
          <a:lstStyle/>
          <a:p>
            <a:pPr algn="ctr" defTabSz="979810">
              <a:spcAft>
                <a:spcPts val="503"/>
              </a:spcAft>
            </a:pPr>
            <a:r>
              <a:rPr lang="en-US" altLang="zh-CN" sz="3750" b="1">
                <a:gradFill>
                  <a:gsLst>
                    <a:gs pos="28000">
                      <a:schemeClr val="accent1"/>
                    </a:gs>
                    <a:gs pos="45500">
                      <a:schemeClr val="bg1"/>
                    </a:gs>
                    <a:gs pos="64000">
                      <a:schemeClr val="accent2">
                        <a:lumMod val="60000"/>
                        <a:lumOff val="40000"/>
                      </a:schemeClr>
                    </a:gs>
                  </a:gsLst>
                  <a:lin ang="8100000" scaled="1"/>
                </a:gradFill>
                <a:latin typeface="Times New Roman" panose="020206030504050203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rPr>
              <a:t>3</a:t>
            </a:r>
            <a:r>
              <a:rPr lang="en-US" altLang="zh-CN" sz="3750" b="1" kern="1200">
                <a:gradFill>
                  <a:gsLst>
                    <a:gs pos="28000">
                      <a:schemeClr val="accent1"/>
                    </a:gs>
                    <a:gs pos="45500">
                      <a:schemeClr val="bg1"/>
                    </a:gs>
                    <a:gs pos="64000">
                      <a:schemeClr val="accent2">
                        <a:lumMod val="60000"/>
                        <a:lumOff val="40000"/>
                      </a:schemeClr>
                    </a:gs>
                  </a:gsLst>
                  <a:lin ang="8100000" scaled="1"/>
                </a:gradFill>
                <a:latin typeface="Times New Roman" panose="020206030504050203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rPr>
              <a:t>.1</a:t>
            </a:r>
            <a:endParaRPr lang="en-US" altLang="zh-CN" sz="3500">
              <a:solidFill>
                <a:schemeClr val="bg1"/>
              </a:solidFill>
              <a:latin typeface="Cambria" panose="02040503050406030204" pitchFamily="18" charset="0"/>
              <a:ea typeface="Cambria" panose="02040503050406030204" pitchFamily="18" charset="0"/>
              <a:sym typeface="Noto Sans S Chinese Light" panose="020B0300000000000000" pitchFamily="34" charset="-122"/>
            </a:endParaRPr>
          </a:p>
        </p:txBody>
      </p:sp>
      <p:sp>
        <p:nvSpPr>
          <p:cNvPr id="3" name="TextBox 39">
            <a:extLst>
              <a:ext uri="{FF2B5EF4-FFF2-40B4-BE49-F238E27FC236}">
                <a16:creationId xmlns:a16="http://schemas.microsoft.com/office/drawing/2014/main" id="{552C0822-BAED-E4D0-1919-25208A86FC15}"/>
              </a:ext>
            </a:extLst>
          </p:cNvPr>
          <p:cNvSpPr txBox="1"/>
          <p:nvPr/>
        </p:nvSpPr>
        <p:spPr>
          <a:xfrm>
            <a:off x="1130334" y="719110"/>
            <a:ext cx="3363715" cy="721636"/>
          </a:xfrm>
          <a:prstGeom prst="rect">
            <a:avLst/>
          </a:prstGeom>
          <a:noFill/>
        </p:spPr>
        <p:txBody>
          <a:bodyPr wrap="none" lIns="466088" tIns="0" rIns="0" bIns="0" anchor="ctr" anchorCtr="0">
            <a:normAutofit/>
          </a:bodyPr>
          <a:lstStyle/>
          <a:p>
            <a:pPr defTabSz="979810">
              <a:spcAft>
                <a:spcPts val="503"/>
              </a:spcAft>
            </a:pPr>
            <a:r>
              <a:rPr lang="en-US" altLang="zh-CN" sz="3281" b="1" kern="12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Thuật toán Random</a:t>
            </a:r>
          </a:p>
        </p:txBody>
      </p:sp>
      <p:sp>
        <p:nvSpPr>
          <p:cNvPr id="5" name="TextBox 4">
            <a:extLst>
              <a:ext uri="{FF2B5EF4-FFF2-40B4-BE49-F238E27FC236}">
                <a16:creationId xmlns:a16="http://schemas.microsoft.com/office/drawing/2014/main" id="{A9D37844-B66A-8F02-2336-9E58FA664237}"/>
              </a:ext>
            </a:extLst>
          </p:cNvPr>
          <p:cNvSpPr txBox="1"/>
          <p:nvPr/>
        </p:nvSpPr>
        <p:spPr>
          <a:xfrm>
            <a:off x="1338943" y="1576757"/>
            <a:ext cx="9633857" cy="5114990"/>
          </a:xfrm>
          <a:prstGeom prst="rect">
            <a:avLst/>
          </a:prstGeom>
          <a:noFill/>
        </p:spPr>
        <p:txBody>
          <a:bodyPr wrap="square">
            <a:spAutoFit/>
          </a:bodyPr>
          <a:lstStyle/>
          <a:p>
            <a:pPr marL="342900" marR="0" lvl="0" indent="-342900">
              <a:lnSpc>
                <a:spcPct val="150000"/>
              </a:lnSpc>
              <a:spcBef>
                <a:spcPts val="0"/>
              </a:spcBef>
              <a:spcAft>
                <a:spcPts val="0"/>
              </a:spcAft>
              <a:buFont typeface="Wingdings" panose="05000000000000000000" pitchFamily="2" charset="2"/>
              <a:buChar char="Ø"/>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Thuật toán Random là thuật toán sử dụng số ngẫu nhiên để đưa ra quyết định trong quá trình thực thi số ngẫu nhiên được sinh ra có thể được giới hạn trong một khoảng giá trị nhất định. Trong chương trình thi trắc nghiệm được sử dụng trong thuật toán xáo trộn và thuật toán tạo mã salt.</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Wingdings" panose="05000000000000000000" pitchFamily="2" charset="2"/>
              <a:buChar char="Ø"/>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Thuật toán Random được chia ra làm 2 loại, đó là bộ tạo số ngẫu nhiên thật và bộ tạo số ngẫu nhiên giả.</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Wingdings" panose="05000000000000000000" pitchFamily="2" charset="2"/>
              <a:buChar char="Ø"/>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Đối với bộ tạo số ngẫu nhiên thật, thuật toán sử dụng các hiện tượng vật lý không thể dự đoán như cường độ âm thanh, nhiệt độ, các loại nhiễu,...</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1000"/>
              </a:spcAft>
              <a:buFont typeface="Wingdings" panose="05000000000000000000" pitchFamily="2" charset="2"/>
              <a:buChar char="Ø"/>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Đối với bộ tạo số ngẫu nhiên giả, thuật toán sử dụng các phép toán để tính toán số ngẫu nhiên mới từ kết quả cũ và lưu trữ kết quả mới để làm đầu vào cho lượt tính toán tiếp theo.</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47394143"/>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37">
            <a:extLst>
              <a:ext uri="{FF2B5EF4-FFF2-40B4-BE49-F238E27FC236}">
                <a16:creationId xmlns:a16="http://schemas.microsoft.com/office/drawing/2014/main" id="{4A2E8828-2575-7191-7DF9-489E104BD63C}"/>
              </a:ext>
            </a:extLst>
          </p:cNvPr>
          <p:cNvSpPr txBox="1"/>
          <p:nvPr/>
        </p:nvSpPr>
        <p:spPr>
          <a:xfrm>
            <a:off x="643467" y="668505"/>
            <a:ext cx="805550" cy="822844"/>
          </a:xfrm>
          <a:prstGeom prst="rect">
            <a:avLst/>
          </a:prstGeom>
          <a:noFill/>
        </p:spPr>
        <p:txBody>
          <a:bodyPr wrap="none" anchor="ctr">
            <a:noAutofit/>
          </a:bodyPr>
          <a:lstStyle/>
          <a:p>
            <a:pPr algn="ctr" defTabSz="979810">
              <a:spcAft>
                <a:spcPts val="503"/>
              </a:spcAft>
            </a:pPr>
            <a:r>
              <a:rPr lang="en-US" altLang="zh-CN" sz="3750" b="1">
                <a:gradFill>
                  <a:gsLst>
                    <a:gs pos="28000">
                      <a:schemeClr val="accent1"/>
                    </a:gs>
                    <a:gs pos="45500">
                      <a:schemeClr val="bg1"/>
                    </a:gs>
                    <a:gs pos="64000">
                      <a:schemeClr val="accent2">
                        <a:lumMod val="60000"/>
                        <a:lumOff val="40000"/>
                      </a:schemeClr>
                    </a:gs>
                  </a:gsLst>
                  <a:lin ang="8100000" scaled="1"/>
                </a:gradFill>
                <a:latin typeface="Times New Roman" panose="020206030504050203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rPr>
              <a:t>3</a:t>
            </a:r>
            <a:r>
              <a:rPr lang="en-US" altLang="zh-CN" sz="3750" b="1" kern="1200">
                <a:gradFill>
                  <a:gsLst>
                    <a:gs pos="28000">
                      <a:schemeClr val="accent1"/>
                    </a:gs>
                    <a:gs pos="45500">
                      <a:schemeClr val="bg1"/>
                    </a:gs>
                    <a:gs pos="64000">
                      <a:schemeClr val="accent2">
                        <a:lumMod val="60000"/>
                        <a:lumOff val="40000"/>
                      </a:schemeClr>
                    </a:gs>
                  </a:gsLst>
                  <a:lin ang="8100000" scaled="1"/>
                </a:gradFill>
                <a:latin typeface="Times New Roman" panose="020206030504050203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rPr>
              <a:t>.</a:t>
            </a:r>
            <a:r>
              <a:rPr lang="en-US" altLang="zh-CN" sz="3750" b="1">
                <a:gradFill>
                  <a:gsLst>
                    <a:gs pos="28000">
                      <a:schemeClr val="accent1"/>
                    </a:gs>
                    <a:gs pos="45500">
                      <a:schemeClr val="bg1"/>
                    </a:gs>
                    <a:gs pos="64000">
                      <a:schemeClr val="accent2">
                        <a:lumMod val="60000"/>
                        <a:lumOff val="40000"/>
                      </a:schemeClr>
                    </a:gs>
                  </a:gsLst>
                  <a:lin ang="8100000" scaled="1"/>
                </a:gradFill>
                <a:latin typeface="Times New Roman" panose="020206030504050203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rPr>
              <a:t>2</a:t>
            </a:r>
            <a:endParaRPr lang="en-US" altLang="zh-CN" sz="3500">
              <a:solidFill>
                <a:schemeClr val="bg1"/>
              </a:solidFill>
              <a:latin typeface="Cambria" panose="02040503050406030204" pitchFamily="18" charset="0"/>
              <a:ea typeface="Cambria" panose="02040503050406030204" pitchFamily="18" charset="0"/>
              <a:sym typeface="Noto Sans S Chinese Light" panose="020B0300000000000000" pitchFamily="34" charset="-122"/>
            </a:endParaRPr>
          </a:p>
        </p:txBody>
      </p:sp>
      <p:sp>
        <p:nvSpPr>
          <p:cNvPr id="3" name="TextBox 39">
            <a:extLst>
              <a:ext uri="{FF2B5EF4-FFF2-40B4-BE49-F238E27FC236}">
                <a16:creationId xmlns:a16="http://schemas.microsoft.com/office/drawing/2014/main" id="{21AA107F-FAEA-3264-906D-CC10E5E967C6}"/>
              </a:ext>
            </a:extLst>
          </p:cNvPr>
          <p:cNvSpPr txBox="1"/>
          <p:nvPr/>
        </p:nvSpPr>
        <p:spPr>
          <a:xfrm>
            <a:off x="1130334" y="719110"/>
            <a:ext cx="3363715" cy="721636"/>
          </a:xfrm>
          <a:prstGeom prst="rect">
            <a:avLst/>
          </a:prstGeom>
          <a:noFill/>
        </p:spPr>
        <p:txBody>
          <a:bodyPr wrap="none" lIns="466088" tIns="0" rIns="0" bIns="0" anchor="ctr" anchorCtr="0">
            <a:normAutofit/>
          </a:bodyPr>
          <a:lstStyle/>
          <a:p>
            <a:pPr defTabSz="979810">
              <a:spcAft>
                <a:spcPts val="503"/>
              </a:spcAft>
            </a:pPr>
            <a:r>
              <a:rPr lang="en-US" altLang="zh-CN" sz="3281" b="1" kern="12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Thuật toán Hash</a:t>
            </a:r>
          </a:p>
        </p:txBody>
      </p:sp>
      <p:sp>
        <p:nvSpPr>
          <p:cNvPr id="5" name="TextBox 4">
            <a:extLst>
              <a:ext uri="{FF2B5EF4-FFF2-40B4-BE49-F238E27FC236}">
                <a16:creationId xmlns:a16="http://schemas.microsoft.com/office/drawing/2014/main" id="{652750CA-7386-CF3D-709B-1FB790FBBD1E}"/>
              </a:ext>
            </a:extLst>
          </p:cNvPr>
          <p:cNvSpPr txBox="1"/>
          <p:nvPr/>
        </p:nvSpPr>
        <p:spPr>
          <a:xfrm>
            <a:off x="753628" y="1708220"/>
            <a:ext cx="9847384" cy="4191660"/>
          </a:xfrm>
          <a:prstGeom prst="rect">
            <a:avLst/>
          </a:prstGeom>
          <a:noFill/>
        </p:spPr>
        <p:txBody>
          <a:bodyPr wrap="square">
            <a:spAutoFit/>
          </a:bodyPr>
          <a:lstStyle/>
          <a:p>
            <a:pPr marL="342900" marR="0" lvl="0" indent="-342900" algn="just">
              <a:lnSpc>
                <a:spcPct val="150000"/>
              </a:lnSpc>
              <a:spcBef>
                <a:spcPts val="0"/>
              </a:spcBef>
              <a:spcAft>
                <a:spcPts val="0"/>
              </a:spcAft>
              <a:buFont typeface="Symbol" panose="05050102010706020507" pitchFamily="18" charset="2"/>
              <a:buChar char=""/>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Thuật toán hash (băm) là một thuật toán chuyển đổi một chuỗi ký tự đầu vào thành một chuỗi ký tự có độ dài xác định, giá trị này được gọi là giá trị băm. Thuật toán hash được sử dụng rộng rãi trong nhiều ứng dụng như mật mã học, xác thực dữ liệu, và cấu trúc dữ liệu. Trong chương trình thi trắc nghiệm thuật toán hash SHA256 được sử dụng để băm chuỗi thông tin đăng nhập người dùng bao gồm mật khẩu được ghép với một chuỗi salt được sinh ngẫu nhiên và mã hoá Base64 để giúp bảo mật thông tin đăng nhập ngay cả khi cơ sở dữ liệu bị rò rỉ thông tin. Salt được sử dụng để chống lại các phương thức tấn công dò mật khẩu dựa trên bảng băm, salt đảm bảo 2 người dùng có mật khẩu giống nhau cũng không thể có giá trị băm mật khẩu giống nhau.</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79068912"/>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359;p54">
            <a:extLst>
              <a:ext uri="{FF2B5EF4-FFF2-40B4-BE49-F238E27FC236}">
                <a16:creationId xmlns:a16="http://schemas.microsoft.com/office/drawing/2014/main" id="{838328DB-9B21-5399-AF51-1D23D9517402}"/>
              </a:ext>
            </a:extLst>
          </p:cNvPr>
          <p:cNvSpPr txBox="1">
            <a:spLocks/>
          </p:cNvSpPr>
          <p:nvPr/>
        </p:nvSpPr>
        <p:spPr>
          <a:xfrm>
            <a:off x="497642" y="969285"/>
            <a:ext cx="5596959" cy="572700"/>
          </a:xfrm>
          <a:prstGeom prst="rect">
            <a:avLst/>
          </a:prstGeom>
        </p:spPr>
        <p:txBody>
          <a:bodyPr spcFirstLastPara="1" wrap="square" lIns="91425" tIns="91425" rIns="91425" bIns="91425"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solidFill>
                  <a:srgbClr val="65FFE2"/>
                </a:solidFill>
                <a:latin typeface="Arial" panose="020B0604020202020204" pitchFamily="34" charset="0"/>
                <a:cs typeface="Arial" panose="020B0604020202020204" pitchFamily="34" charset="0"/>
              </a:rPr>
              <a:t>TRẮC NGHIỆM LÀ GÌ?</a:t>
            </a:r>
          </a:p>
        </p:txBody>
      </p:sp>
      <p:pic>
        <p:nvPicPr>
          <p:cNvPr id="4" name="Picture 3">
            <a:extLst>
              <a:ext uri="{FF2B5EF4-FFF2-40B4-BE49-F238E27FC236}">
                <a16:creationId xmlns:a16="http://schemas.microsoft.com/office/drawing/2014/main" id="{70C1BDBA-D518-D93E-323F-07E14F3319C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871030" y="3583671"/>
            <a:ext cx="4654847" cy="2896824"/>
          </a:xfrm>
          <a:prstGeom prst="flowChartTerminator">
            <a:avLst/>
          </a:prstGeom>
        </p:spPr>
      </p:pic>
      <p:pic>
        <p:nvPicPr>
          <p:cNvPr id="7" name="Picture 6">
            <a:extLst>
              <a:ext uri="{FF2B5EF4-FFF2-40B4-BE49-F238E27FC236}">
                <a16:creationId xmlns:a16="http://schemas.microsoft.com/office/drawing/2014/main" id="{C827D549-6DFC-B77B-7D17-8A8775FEA27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71030" y="377505"/>
            <a:ext cx="4654847" cy="3064213"/>
          </a:xfrm>
          <a:prstGeom prst="flowChartTerminator">
            <a:avLst/>
          </a:prstGeom>
        </p:spPr>
      </p:pic>
      <p:sp>
        <p:nvSpPr>
          <p:cNvPr id="8" name="Google Shape;358;p54">
            <a:extLst>
              <a:ext uri="{FF2B5EF4-FFF2-40B4-BE49-F238E27FC236}">
                <a16:creationId xmlns:a16="http://schemas.microsoft.com/office/drawing/2014/main" id="{9DF798FD-6D7E-F563-ADA7-04B970FE8836}"/>
              </a:ext>
            </a:extLst>
          </p:cNvPr>
          <p:cNvSpPr txBox="1">
            <a:spLocks/>
          </p:cNvSpPr>
          <p:nvPr/>
        </p:nvSpPr>
        <p:spPr>
          <a:xfrm>
            <a:off x="743052" y="1909611"/>
            <a:ext cx="5351550" cy="4135979"/>
          </a:xfrm>
          <a:prstGeom prst="rect">
            <a:avLst/>
          </a:prstGeom>
        </p:spPr>
        <p:txBody>
          <a:bodyPr spcFirstLastPara="1" wrap="square" lIns="91425" tIns="91425" rIns="91425" bIns="91425"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0"/>
              </a:spcBef>
              <a:spcAft>
                <a:spcPts val="1600"/>
              </a:spcAft>
            </a:pPr>
            <a:r>
              <a:rPr lang="vi-VN" sz="2000">
                <a:solidFill>
                  <a:schemeClr val="bg1"/>
                </a:solidFill>
                <a:latin typeface="Cambria" panose="02040503050406030204" pitchFamily="18" charset="0"/>
                <a:ea typeface="Cambria" panose="02040503050406030204" pitchFamily="18" charset="0"/>
              </a:rPr>
              <a:t>Trắc nghiệm là một phương pháp kiểm tra kiến thức hoặc khả năng của một người thông qua việc trả lời một loạt các câu hỏi được chọn từ một danh sách sẵn có. Câu hỏi thường có một hoặc nhiều đáp án chính xác, và người tham gia sẽ chọn phương án mà họ cho là đúng nhất. </a:t>
            </a:r>
            <a:endParaRPr lang="en-US" sz="2000">
              <a:solidFill>
                <a:schemeClr val="bg1"/>
              </a:solidFill>
              <a:latin typeface="Cambria" panose="02040503050406030204" pitchFamily="18" charset="0"/>
              <a:ea typeface="Cambria" panose="02040503050406030204" pitchFamily="18" charset="0"/>
            </a:endParaRPr>
          </a:p>
          <a:p>
            <a:pPr marL="0" indent="0">
              <a:spcBef>
                <a:spcPts val="0"/>
              </a:spcBef>
              <a:spcAft>
                <a:spcPts val="1600"/>
              </a:spcAft>
              <a:buNone/>
            </a:pPr>
            <a:endParaRPr lang="en-US" sz="2000">
              <a:solidFill>
                <a:schemeClr val="bg1"/>
              </a:solidFill>
              <a:latin typeface="Cambria" panose="02040503050406030204" pitchFamily="18" charset="0"/>
              <a:ea typeface="Cambria" panose="02040503050406030204" pitchFamily="18" charset="0"/>
            </a:endParaRPr>
          </a:p>
          <a:p>
            <a:pPr>
              <a:spcBef>
                <a:spcPts val="0"/>
              </a:spcBef>
              <a:spcAft>
                <a:spcPts val="1600"/>
              </a:spcAft>
            </a:pPr>
            <a:r>
              <a:rPr lang="vi-VN" sz="2000">
                <a:solidFill>
                  <a:schemeClr val="bg1"/>
                </a:solidFill>
                <a:latin typeface="Cambria" panose="02040503050406030204" pitchFamily="18" charset="0"/>
                <a:ea typeface="Cambria" panose="02040503050406030204" pitchFamily="18" charset="0"/>
              </a:rPr>
              <a:t>Trắc nghiệm có thể được sử dụng trong nhiều lĩnh vực như giáo dục, tuyển dụng, hoặc trong các nghiên cứu khoa học để thu thập dữ liệu và đánh giá hiểu biết hoặc kỹ năng của một người.</a:t>
            </a:r>
          </a:p>
        </p:txBody>
      </p:sp>
      <p:sp>
        <p:nvSpPr>
          <p:cNvPr id="9" name="Google Shape;358;p54">
            <a:extLst>
              <a:ext uri="{FF2B5EF4-FFF2-40B4-BE49-F238E27FC236}">
                <a16:creationId xmlns:a16="http://schemas.microsoft.com/office/drawing/2014/main" id="{958FD371-74F5-0038-A630-200FEE763C55}"/>
              </a:ext>
            </a:extLst>
          </p:cNvPr>
          <p:cNvSpPr txBox="1">
            <a:spLocks/>
          </p:cNvSpPr>
          <p:nvPr/>
        </p:nvSpPr>
        <p:spPr>
          <a:xfrm>
            <a:off x="1154725" y="1707551"/>
            <a:ext cx="2901600" cy="2270400"/>
          </a:xfrm>
          <a:prstGeom prst="rect">
            <a:avLst/>
          </a:prstGeom>
        </p:spPr>
        <p:txBody>
          <a:bodyPr spcFirstLastPara="1" wrap="square" lIns="91425" tIns="91425" rIns="91425" bIns="91425"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1600"/>
              </a:spcAft>
              <a:buFont typeface="Arial" panose="020B0604020202020204" pitchFamily="34" charset="0"/>
              <a:buNone/>
            </a:pPr>
            <a:endParaRPr lang="vi-VN" sz="1400"/>
          </a:p>
        </p:txBody>
      </p:sp>
    </p:spTree>
    <p:extLst>
      <p:ext uri="{BB962C8B-B14F-4D97-AF65-F5344CB8AC3E}">
        <p14:creationId xmlns:p14="http://schemas.microsoft.com/office/powerpoint/2010/main" val="3061797949"/>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8">
                                            <p:txEl>
                                              <p:pRg st="0" end="0"/>
                                            </p:txEl>
                                          </p:spTgt>
                                        </p:tgtEl>
                                        <p:attrNameLst>
                                          <p:attrName>style.visibility</p:attrName>
                                        </p:attrNameLst>
                                      </p:cBhvr>
                                      <p:to>
                                        <p:strVal val="visible"/>
                                      </p:to>
                                    </p:set>
                                    <p:animEffect transition="in" filter="fade">
                                      <p:cBhvr>
                                        <p:cTn id="14" dur="1000"/>
                                        <p:tgtEl>
                                          <p:spTgt spid="8">
                                            <p:txEl>
                                              <p:pRg st="0" end="0"/>
                                            </p:txEl>
                                          </p:spTgt>
                                        </p:tgtEl>
                                      </p:cBhvr>
                                    </p:animEffect>
                                    <p:anim calcmode="lin" valueType="num">
                                      <p:cBhvr>
                                        <p:cTn id="15"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8">
                                            <p:txEl>
                                              <p:pRg st="2" end="2"/>
                                            </p:txEl>
                                          </p:spTgt>
                                        </p:tgtEl>
                                        <p:attrNameLst>
                                          <p:attrName>style.visibility</p:attrName>
                                        </p:attrNameLst>
                                      </p:cBhvr>
                                      <p:to>
                                        <p:strVal val="visible"/>
                                      </p:to>
                                    </p:set>
                                    <p:animEffect transition="in" filter="fade">
                                      <p:cBhvr>
                                        <p:cTn id="21" dur="1000"/>
                                        <p:tgtEl>
                                          <p:spTgt spid="8">
                                            <p:txEl>
                                              <p:pRg st="2" end="2"/>
                                            </p:txEl>
                                          </p:spTgt>
                                        </p:tgtEl>
                                      </p:cBhvr>
                                    </p:animEffect>
                                    <p:anim calcmode="lin" valueType="num">
                                      <p:cBhvr>
                                        <p:cTn id="22" dur="1000" fill="hold"/>
                                        <p:tgtEl>
                                          <p:spTgt spid="8">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8">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nodePh="1">
                                  <p:stCondLst>
                                    <p:cond delay="0"/>
                                  </p:stCondLst>
                                  <p:endCondLst>
                                    <p:cond evt="begin" delay="0">
                                      <p:tn val="26"/>
                                    </p:cond>
                                  </p:endCondLst>
                                  <p:childTnLst>
                                    <p:set>
                                      <p:cBhvr>
                                        <p:cTn id="27" dur="1" fill="hold">
                                          <p:stCondLst>
                                            <p:cond delay="0"/>
                                          </p:stCondLst>
                                        </p:cTn>
                                        <p:tgtEl>
                                          <p:spTgt spid="9">
                                            <p:txEl>
                                              <p:pRg st="0" end="0"/>
                                            </p:txEl>
                                          </p:spTgt>
                                        </p:tgtEl>
                                        <p:attrNameLst>
                                          <p:attrName>style.visibility</p:attrName>
                                        </p:attrNameLst>
                                      </p:cBhvr>
                                      <p:to>
                                        <p:strVal val="visible"/>
                                      </p:to>
                                    </p:set>
                                    <p:animEffect transition="in" filter="fade">
                                      <p:cBhvr>
                                        <p:cTn id="28" dur="1000"/>
                                        <p:tgtEl>
                                          <p:spTgt spid="9">
                                            <p:txEl>
                                              <p:pRg st="0" end="0"/>
                                            </p:txEl>
                                          </p:spTgt>
                                        </p:tgtEl>
                                      </p:cBhvr>
                                    </p:animEffect>
                                    <p:anim calcmode="lin" valueType="num">
                                      <p:cBhvr>
                                        <p:cTn id="29" dur="10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30" dur="1000" fill="hold"/>
                                        <p:tgtEl>
                                          <p:spTgt spid="9">
                                            <p:txEl>
                                              <p:pRg st="0" end="0"/>
                                            </p:txEl>
                                          </p:spTgt>
                                        </p:tgtEl>
                                        <p:attrNameLst>
                                          <p:attrName>ppt_y</p:attrName>
                                        </p:attrNameLst>
                                      </p:cBhvr>
                                      <p:tavLst>
                                        <p:tav tm="0">
                                          <p:val>
                                            <p:strVal val="#ppt_y+.1"/>
                                          </p:val>
                                        </p:tav>
                                        <p:tav tm="100000">
                                          <p:val>
                                            <p:strVal val="#ppt_y"/>
                                          </p:val>
                                        </p:tav>
                                      </p:tavLst>
                                    </p:anim>
                                  </p:childTnLst>
                                </p:cTn>
                              </p:par>
                              <p:par>
                                <p:cTn id="31" presetID="2" presetClass="entr" presetSubtype="8" fill="hold" nodeType="withEffect">
                                  <p:stCondLst>
                                    <p:cond delay="0"/>
                                  </p:stCondLst>
                                  <p:childTnLst>
                                    <p:set>
                                      <p:cBhvr>
                                        <p:cTn id="32" dur="1" fill="hold">
                                          <p:stCondLst>
                                            <p:cond delay="0"/>
                                          </p:stCondLst>
                                        </p:cTn>
                                        <p:tgtEl>
                                          <p:spTgt spid="7"/>
                                        </p:tgtEl>
                                        <p:attrNameLst>
                                          <p:attrName>style.visibility</p:attrName>
                                        </p:attrNameLst>
                                      </p:cBhvr>
                                      <p:to>
                                        <p:strVal val="visible"/>
                                      </p:to>
                                    </p:set>
                                    <p:anim calcmode="lin" valueType="num">
                                      <p:cBhvr additive="base">
                                        <p:cTn id="33" dur="500" fill="hold"/>
                                        <p:tgtEl>
                                          <p:spTgt spid="7"/>
                                        </p:tgtEl>
                                        <p:attrNameLst>
                                          <p:attrName>ppt_x</p:attrName>
                                        </p:attrNameLst>
                                      </p:cBhvr>
                                      <p:tavLst>
                                        <p:tav tm="0">
                                          <p:val>
                                            <p:strVal val="0-#ppt_w/2"/>
                                          </p:val>
                                        </p:tav>
                                        <p:tav tm="100000">
                                          <p:val>
                                            <p:strVal val="#ppt_x"/>
                                          </p:val>
                                        </p:tav>
                                      </p:tavLst>
                                    </p:anim>
                                    <p:anim calcmode="lin" valueType="num">
                                      <p:cBhvr additive="base">
                                        <p:cTn id="34" dur="500" fill="hold"/>
                                        <p:tgtEl>
                                          <p:spTgt spid="7"/>
                                        </p:tgtEl>
                                        <p:attrNameLst>
                                          <p:attrName>ppt_y</p:attrName>
                                        </p:attrNameLst>
                                      </p:cBhvr>
                                      <p:tavLst>
                                        <p:tav tm="0">
                                          <p:val>
                                            <p:strVal val="#ppt_y"/>
                                          </p:val>
                                        </p:tav>
                                        <p:tav tm="100000">
                                          <p:val>
                                            <p:strVal val="#ppt_y"/>
                                          </p:val>
                                        </p:tav>
                                      </p:tavLst>
                                    </p:anim>
                                  </p:childTnLst>
                                </p:cTn>
                              </p:par>
                              <p:par>
                                <p:cTn id="35" presetID="2" presetClass="entr" presetSubtype="2" fill="hold" nodeType="withEffect">
                                  <p:stCondLst>
                                    <p:cond delay="0"/>
                                  </p:stCondLst>
                                  <p:childTnLst>
                                    <p:set>
                                      <p:cBhvr>
                                        <p:cTn id="36" dur="1" fill="hold">
                                          <p:stCondLst>
                                            <p:cond delay="0"/>
                                          </p:stCondLst>
                                        </p:cTn>
                                        <p:tgtEl>
                                          <p:spTgt spid="4"/>
                                        </p:tgtEl>
                                        <p:attrNameLst>
                                          <p:attrName>style.visibility</p:attrName>
                                        </p:attrNameLst>
                                      </p:cBhvr>
                                      <p:to>
                                        <p:strVal val="visible"/>
                                      </p:to>
                                    </p:set>
                                    <p:anim calcmode="lin" valueType="num">
                                      <p:cBhvr additive="base">
                                        <p:cTn id="37" dur="500" fill="hold"/>
                                        <p:tgtEl>
                                          <p:spTgt spid="4"/>
                                        </p:tgtEl>
                                        <p:attrNameLst>
                                          <p:attrName>ppt_x</p:attrName>
                                        </p:attrNameLst>
                                      </p:cBhvr>
                                      <p:tavLst>
                                        <p:tav tm="0">
                                          <p:val>
                                            <p:strVal val="1+#ppt_w/2"/>
                                          </p:val>
                                        </p:tav>
                                        <p:tav tm="100000">
                                          <p:val>
                                            <p:strVal val="#ppt_x"/>
                                          </p:val>
                                        </p:tav>
                                      </p:tavLst>
                                    </p:anim>
                                    <p:anim calcmode="lin" valueType="num">
                                      <p:cBhvr additive="base">
                                        <p:cTn id="3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791F950-A96E-796D-2441-CB2FB9B703AB}"/>
              </a:ext>
            </a:extLst>
          </p:cNvPr>
          <p:cNvSpPr txBox="1"/>
          <p:nvPr/>
        </p:nvSpPr>
        <p:spPr>
          <a:xfrm>
            <a:off x="967155" y="1564002"/>
            <a:ext cx="8501370" cy="3729995"/>
          </a:xfrm>
          <a:prstGeom prst="rect">
            <a:avLst/>
          </a:prstGeom>
          <a:noFill/>
        </p:spPr>
        <p:txBody>
          <a:bodyPr wrap="square">
            <a:spAutoFit/>
          </a:bodyPr>
          <a:lstStyle/>
          <a:p>
            <a:pPr marL="342900" marR="0" lvl="0" indent="-342900">
              <a:lnSpc>
                <a:spcPct val="150000"/>
              </a:lnSpc>
              <a:spcBef>
                <a:spcPts val="0"/>
              </a:spcBef>
              <a:spcAft>
                <a:spcPts val="0"/>
              </a:spcAft>
              <a:buFont typeface="Symbol" panose="05050102010706020507" pitchFamily="18" charset="2"/>
              <a:buChar char=""/>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Thuật toán hash có nhiều loại như SHA256, MD5, SHAKE,...</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Symbol" panose="05050102010706020507" pitchFamily="18" charset="2"/>
              <a:buChar char=""/>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Có độ bảo mật cao do thuật toán hash là thuật toán một chiều tức là không thể (hoặc rất khó) dựa vào giá trị băm để tính toán lại giá trị ban đầu.</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Symbol" panose="05050102010706020507" pitchFamily="18" charset="2"/>
              <a:buChar char=""/>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Có tính nhất quán vì cũng một giá trị đầu vào sẽ luôn tạo ra cùng một giá trị băm giống nhau.</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Symbol" panose="05050102010706020507" pitchFamily="18" charset="2"/>
              <a:buChar char=""/>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Thuật toán băm đảm bảo có khả năng xử lý và trả về kết quả nhanh chóng.</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1000"/>
              </a:spcAft>
              <a:buFont typeface="Symbol" panose="05050102010706020507" pitchFamily="18" charset="2"/>
              <a:buChar char=""/>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Đầu vào thuật toán có thể có độ dài bất kỳ, nhưng đầu ra luôn có độ dài cố định.</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p:txBody>
      </p:sp>
      <p:sp>
        <p:nvSpPr>
          <p:cNvPr id="4" name="TextBox 37">
            <a:extLst>
              <a:ext uri="{FF2B5EF4-FFF2-40B4-BE49-F238E27FC236}">
                <a16:creationId xmlns:a16="http://schemas.microsoft.com/office/drawing/2014/main" id="{7CE2B185-6808-90C6-FDF3-7AFC13993698}"/>
              </a:ext>
            </a:extLst>
          </p:cNvPr>
          <p:cNvSpPr txBox="1"/>
          <p:nvPr/>
        </p:nvSpPr>
        <p:spPr>
          <a:xfrm>
            <a:off x="643467" y="668505"/>
            <a:ext cx="805550" cy="822844"/>
          </a:xfrm>
          <a:prstGeom prst="rect">
            <a:avLst/>
          </a:prstGeom>
          <a:noFill/>
        </p:spPr>
        <p:txBody>
          <a:bodyPr wrap="none" anchor="ctr">
            <a:noAutofit/>
          </a:bodyPr>
          <a:lstStyle/>
          <a:p>
            <a:pPr algn="ctr" defTabSz="979810">
              <a:spcAft>
                <a:spcPts val="503"/>
              </a:spcAft>
            </a:pPr>
            <a:r>
              <a:rPr lang="en-US" altLang="zh-CN" sz="3750" b="1">
                <a:gradFill>
                  <a:gsLst>
                    <a:gs pos="28000">
                      <a:schemeClr val="accent1"/>
                    </a:gs>
                    <a:gs pos="45500">
                      <a:schemeClr val="bg1"/>
                    </a:gs>
                    <a:gs pos="64000">
                      <a:schemeClr val="accent2">
                        <a:lumMod val="60000"/>
                        <a:lumOff val="40000"/>
                      </a:schemeClr>
                    </a:gs>
                  </a:gsLst>
                  <a:lin ang="8100000" scaled="1"/>
                </a:gradFill>
                <a:latin typeface="Times New Roman" panose="020206030504050203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rPr>
              <a:t>3</a:t>
            </a:r>
            <a:r>
              <a:rPr lang="en-US" altLang="zh-CN" sz="3750" b="1" kern="1200">
                <a:gradFill>
                  <a:gsLst>
                    <a:gs pos="28000">
                      <a:schemeClr val="accent1"/>
                    </a:gs>
                    <a:gs pos="45500">
                      <a:schemeClr val="bg1"/>
                    </a:gs>
                    <a:gs pos="64000">
                      <a:schemeClr val="accent2">
                        <a:lumMod val="60000"/>
                        <a:lumOff val="40000"/>
                      </a:schemeClr>
                    </a:gs>
                  </a:gsLst>
                  <a:lin ang="8100000" scaled="1"/>
                </a:gradFill>
                <a:latin typeface="Times New Roman" panose="020206030504050203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rPr>
              <a:t>.</a:t>
            </a:r>
            <a:r>
              <a:rPr lang="en-US" altLang="zh-CN" sz="3750" b="1">
                <a:gradFill>
                  <a:gsLst>
                    <a:gs pos="28000">
                      <a:schemeClr val="accent1"/>
                    </a:gs>
                    <a:gs pos="45500">
                      <a:schemeClr val="bg1"/>
                    </a:gs>
                    <a:gs pos="64000">
                      <a:schemeClr val="accent2">
                        <a:lumMod val="60000"/>
                        <a:lumOff val="40000"/>
                      </a:schemeClr>
                    </a:gs>
                  </a:gsLst>
                  <a:lin ang="8100000" scaled="1"/>
                </a:gradFill>
                <a:latin typeface="Times New Roman" panose="020206030504050203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rPr>
              <a:t>2</a:t>
            </a:r>
            <a:endParaRPr lang="en-US" altLang="zh-CN" sz="3500">
              <a:solidFill>
                <a:schemeClr val="bg1"/>
              </a:solidFill>
              <a:latin typeface="Cambria" panose="02040503050406030204" pitchFamily="18" charset="0"/>
              <a:ea typeface="Cambria" panose="02040503050406030204" pitchFamily="18" charset="0"/>
              <a:sym typeface="Noto Sans S Chinese Light" panose="020B0300000000000000" pitchFamily="34" charset="-122"/>
            </a:endParaRPr>
          </a:p>
        </p:txBody>
      </p:sp>
      <p:sp>
        <p:nvSpPr>
          <p:cNvPr id="5" name="TextBox 39">
            <a:extLst>
              <a:ext uri="{FF2B5EF4-FFF2-40B4-BE49-F238E27FC236}">
                <a16:creationId xmlns:a16="http://schemas.microsoft.com/office/drawing/2014/main" id="{2F438CF0-C736-7D8D-5B35-1AA03A70BBF1}"/>
              </a:ext>
            </a:extLst>
          </p:cNvPr>
          <p:cNvSpPr txBox="1"/>
          <p:nvPr/>
        </p:nvSpPr>
        <p:spPr>
          <a:xfrm>
            <a:off x="1130334" y="719110"/>
            <a:ext cx="3363715" cy="721636"/>
          </a:xfrm>
          <a:prstGeom prst="rect">
            <a:avLst/>
          </a:prstGeom>
          <a:noFill/>
        </p:spPr>
        <p:txBody>
          <a:bodyPr wrap="none" lIns="466088" tIns="0" rIns="0" bIns="0" anchor="ctr" anchorCtr="0">
            <a:normAutofit/>
          </a:bodyPr>
          <a:lstStyle/>
          <a:p>
            <a:pPr defTabSz="979810">
              <a:spcAft>
                <a:spcPts val="503"/>
              </a:spcAft>
            </a:pPr>
            <a:r>
              <a:rPr lang="en-US" altLang="zh-CN" sz="3281" b="1" kern="12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Thuật toán Hash</a:t>
            </a:r>
          </a:p>
        </p:txBody>
      </p:sp>
    </p:spTree>
    <p:extLst>
      <p:ext uri="{BB962C8B-B14F-4D97-AF65-F5344CB8AC3E}">
        <p14:creationId xmlns:p14="http://schemas.microsoft.com/office/powerpoint/2010/main" val="1386684669"/>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37">
            <a:extLst>
              <a:ext uri="{FF2B5EF4-FFF2-40B4-BE49-F238E27FC236}">
                <a16:creationId xmlns:a16="http://schemas.microsoft.com/office/drawing/2014/main" id="{EF73BB82-C1A1-BA79-0FBB-F67B50879721}"/>
              </a:ext>
            </a:extLst>
          </p:cNvPr>
          <p:cNvSpPr txBox="1"/>
          <p:nvPr/>
        </p:nvSpPr>
        <p:spPr>
          <a:xfrm>
            <a:off x="643467" y="668505"/>
            <a:ext cx="805550" cy="822844"/>
          </a:xfrm>
          <a:prstGeom prst="rect">
            <a:avLst/>
          </a:prstGeom>
          <a:noFill/>
        </p:spPr>
        <p:txBody>
          <a:bodyPr wrap="none" anchor="ctr">
            <a:noAutofit/>
          </a:bodyPr>
          <a:lstStyle/>
          <a:p>
            <a:pPr algn="ctr" defTabSz="979810">
              <a:spcAft>
                <a:spcPts val="503"/>
              </a:spcAft>
            </a:pPr>
            <a:r>
              <a:rPr lang="en-US" altLang="zh-CN" sz="3750" b="1">
                <a:gradFill>
                  <a:gsLst>
                    <a:gs pos="28000">
                      <a:schemeClr val="accent1"/>
                    </a:gs>
                    <a:gs pos="45500">
                      <a:schemeClr val="bg1"/>
                    </a:gs>
                    <a:gs pos="64000">
                      <a:schemeClr val="accent2">
                        <a:lumMod val="60000"/>
                        <a:lumOff val="40000"/>
                      </a:schemeClr>
                    </a:gs>
                  </a:gsLst>
                  <a:lin ang="8100000" scaled="1"/>
                </a:gradFill>
                <a:latin typeface="Times New Roman" panose="020206030504050203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rPr>
              <a:t>3</a:t>
            </a:r>
            <a:r>
              <a:rPr lang="en-US" altLang="zh-CN" sz="3750" b="1" kern="1200">
                <a:gradFill>
                  <a:gsLst>
                    <a:gs pos="28000">
                      <a:schemeClr val="accent1"/>
                    </a:gs>
                    <a:gs pos="45500">
                      <a:schemeClr val="bg1"/>
                    </a:gs>
                    <a:gs pos="64000">
                      <a:schemeClr val="accent2">
                        <a:lumMod val="60000"/>
                        <a:lumOff val="40000"/>
                      </a:schemeClr>
                    </a:gs>
                  </a:gsLst>
                  <a:lin ang="8100000" scaled="1"/>
                </a:gradFill>
                <a:latin typeface="Times New Roman" panose="020206030504050203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rPr>
              <a:t>.3</a:t>
            </a:r>
            <a:endParaRPr lang="en-US" altLang="zh-CN" sz="3500">
              <a:solidFill>
                <a:schemeClr val="bg1"/>
              </a:solidFill>
              <a:latin typeface="Cambria" panose="02040503050406030204" pitchFamily="18" charset="0"/>
              <a:ea typeface="Cambria" panose="02040503050406030204" pitchFamily="18" charset="0"/>
              <a:sym typeface="Noto Sans S Chinese Light" panose="020B0300000000000000" pitchFamily="34" charset="-122"/>
            </a:endParaRPr>
          </a:p>
        </p:txBody>
      </p:sp>
      <p:sp>
        <p:nvSpPr>
          <p:cNvPr id="3" name="TextBox 39">
            <a:extLst>
              <a:ext uri="{FF2B5EF4-FFF2-40B4-BE49-F238E27FC236}">
                <a16:creationId xmlns:a16="http://schemas.microsoft.com/office/drawing/2014/main" id="{29C96F7D-2D25-4576-BCC2-EBA0160A4925}"/>
              </a:ext>
            </a:extLst>
          </p:cNvPr>
          <p:cNvSpPr txBox="1"/>
          <p:nvPr/>
        </p:nvSpPr>
        <p:spPr>
          <a:xfrm>
            <a:off x="1130334" y="719110"/>
            <a:ext cx="3363715" cy="721636"/>
          </a:xfrm>
          <a:prstGeom prst="rect">
            <a:avLst/>
          </a:prstGeom>
          <a:noFill/>
        </p:spPr>
        <p:txBody>
          <a:bodyPr wrap="none" lIns="466088" tIns="0" rIns="0" bIns="0" anchor="ctr" anchorCtr="0">
            <a:normAutofit/>
          </a:bodyPr>
          <a:lstStyle/>
          <a:p>
            <a:pPr defTabSz="979810">
              <a:spcAft>
                <a:spcPts val="503"/>
              </a:spcAft>
            </a:pPr>
            <a:r>
              <a:rPr lang="en-US" altLang="zh-CN" sz="3281" b="1" kern="12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Thuật toán xáo trộn</a:t>
            </a:r>
          </a:p>
        </p:txBody>
      </p:sp>
      <p:sp>
        <p:nvSpPr>
          <p:cNvPr id="5" name="TextBox 4">
            <a:extLst>
              <a:ext uri="{FF2B5EF4-FFF2-40B4-BE49-F238E27FC236}">
                <a16:creationId xmlns:a16="http://schemas.microsoft.com/office/drawing/2014/main" id="{E4F1C397-6AEF-6289-1824-03D70CBC24B9}"/>
              </a:ext>
            </a:extLst>
          </p:cNvPr>
          <p:cNvSpPr txBox="1"/>
          <p:nvPr/>
        </p:nvSpPr>
        <p:spPr>
          <a:xfrm>
            <a:off x="715945" y="1541954"/>
            <a:ext cx="8357717" cy="1631216"/>
          </a:xfrm>
          <a:prstGeom prst="rect">
            <a:avLst/>
          </a:prstGeom>
          <a:noFill/>
        </p:spPr>
        <p:txBody>
          <a:bodyPr wrap="square">
            <a:spAutoFit/>
          </a:bodyPr>
          <a:lstStyle/>
          <a:p>
            <a:pPr algn="just"/>
            <a:r>
              <a:rPr lang="en-US" sz="2000">
                <a:solidFill>
                  <a:schemeClr val="bg1"/>
                </a:solidFill>
                <a:effectLst/>
                <a:latin typeface="Times New Roman" panose="02020603050405020304" pitchFamily="18" charset="0"/>
                <a:ea typeface="Times New Roman" panose="02020603050405020304" pitchFamily="18" charset="0"/>
              </a:rPr>
              <a:t>Thuật toán xáo trộn là một thuật toán được sử dụng để sắp xếp ngẫu nhiên các phần tử trong một danh sách hoặc một tập hợp. Mục đích của thuật toán này là tạo ra một thứ tự ngẫu nhiên của các phần tử trong danh sách, không giống nhau so với thứ tự ban đầu. Trong chương trình thi trắc nghiệm thuật toán xáo trộn Fisher-Yates được sử dụng để xáo trộn thứ tự câu hỏi khi sinh viên làm bài thi.</a:t>
            </a:r>
            <a:endParaRPr lang="en-US" sz="2000">
              <a:solidFill>
                <a:schemeClr val="bg1"/>
              </a:solidFill>
            </a:endParaRPr>
          </a:p>
        </p:txBody>
      </p:sp>
    </p:spTree>
    <p:extLst>
      <p:ext uri="{BB962C8B-B14F-4D97-AF65-F5344CB8AC3E}">
        <p14:creationId xmlns:p14="http://schemas.microsoft.com/office/powerpoint/2010/main" val="3537206793"/>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6C318288-3C03-4AE9-AF68-A14E7A82FB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图片 4" descr="图片包含 物体&#10;&#10;自动生成的说明">
            <a:extLst>
              <a:ext uri="{FF2B5EF4-FFF2-40B4-BE49-F238E27FC236}">
                <a16:creationId xmlns:a16="http://schemas.microsoft.com/office/drawing/2014/main" id="{EA646231-281D-40A4-9938-B8F1C18CF819}"/>
              </a:ext>
            </a:extLst>
          </p:cNvPr>
          <p:cNvPicPr>
            <a:picLocks noChangeAspect="1"/>
          </p:cNvPicPr>
          <p:nvPr/>
        </p:nvPicPr>
        <p:blipFill rotWithShape="1">
          <a:blip r:embed="rId4">
            <a:extLst>
              <a:ext uri="{28A0092B-C50C-407E-A947-70E740481C1C}">
                <a14:useLocalDpi xmlns:a14="http://schemas.microsoft.com/office/drawing/2010/main" val="0"/>
              </a:ext>
            </a:extLst>
          </a:blip>
          <a:srcRect l="57560" r="7513" b="11860"/>
          <a:stretch/>
        </p:blipFill>
        <p:spPr>
          <a:xfrm>
            <a:off x="6416375" y="0"/>
            <a:ext cx="5483061" cy="5044572"/>
          </a:xfrm>
          <a:prstGeom prst="rect">
            <a:avLst/>
          </a:prstGeom>
        </p:spPr>
      </p:pic>
      <p:pic>
        <p:nvPicPr>
          <p:cNvPr id="7" name="图片 6" descr="图片包含 物体&#10;&#10;自动生成的说明">
            <a:extLst>
              <a:ext uri="{FF2B5EF4-FFF2-40B4-BE49-F238E27FC236}">
                <a16:creationId xmlns:a16="http://schemas.microsoft.com/office/drawing/2014/main" id="{E1E3661F-14C5-4C26-B0E6-D21AE5555A8C}"/>
              </a:ext>
            </a:extLst>
          </p:cNvPr>
          <p:cNvPicPr>
            <a:picLocks noChangeAspect="1"/>
          </p:cNvPicPr>
          <p:nvPr/>
        </p:nvPicPr>
        <p:blipFill rotWithShape="1">
          <a:blip r:embed="rId4">
            <a:extLst>
              <a:ext uri="{28A0092B-C50C-407E-A947-70E740481C1C}">
                <a14:useLocalDpi xmlns:a14="http://schemas.microsoft.com/office/drawing/2010/main" val="0"/>
              </a:ext>
            </a:extLst>
          </a:blip>
          <a:srcRect l="40687" t="81502" r="50538" b="7846"/>
          <a:stretch/>
        </p:blipFill>
        <p:spPr>
          <a:xfrm flipH="1">
            <a:off x="88991" y="2856666"/>
            <a:ext cx="8436508" cy="4001334"/>
          </a:xfrm>
          <a:prstGeom prst="rect">
            <a:avLst/>
          </a:prstGeom>
        </p:spPr>
      </p:pic>
      <p:sp>
        <p:nvSpPr>
          <p:cNvPr id="8" name="TextBox 8">
            <a:extLst>
              <a:ext uri="{FF2B5EF4-FFF2-40B4-BE49-F238E27FC236}">
                <a16:creationId xmlns:a16="http://schemas.microsoft.com/office/drawing/2014/main" id="{F1788DBF-A0FE-4EE6-B3EA-62FB8552E633}"/>
              </a:ext>
            </a:extLst>
          </p:cNvPr>
          <p:cNvSpPr txBox="1"/>
          <p:nvPr/>
        </p:nvSpPr>
        <p:spPr>
          <a:xfrm>
            <a:off x="4447116" y="3011612"/>
            <a:ext cx="6442779" cy="834777"/>
          </a:xfrm>
          <a:prstGeom prst="rect">
            <a:avLst/>
          </a:prstGeom>
          <a:noFill/>
        </p:spPr>
        <p:txBody>
          <a:bodyPr wrap="square" lIns="95185" tIns="47592" rIns="95185" bIns="47592" rtlCol="0">
            <a:spAutoFit/>
          </a:bodyPr>
          <a:lstStyle/>
          <a:p>
            <a:r>
              <a:rPr lang="en-US" altLang="zh-CN" sz="48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CHẠY THỬ NGHIỆM </a:t>
            </a:r>
          </a:p>
        </p:txBody>
      </p:sp>
      <p:sp>
        <p:nvSpPr>
          <p:cNvPr id="11" name="文本框 10">
            <a:extLst>
              <a:ext uri="{FF2B5EF4-FFF2-40B4-BE49-F238E27FC236}">
                <a16:creationId xmlns:a16="http://schemas.microsoft.com/office/drawing/2014/main" id="{F8391B8A-DC3A-4768-94D3-3FE6044568AD}"/>
              </a:ext>
            </a:extLst>
          </p:cNvPr>
          <p:cNvSpPr txBox="1"/>
          <p:nvPr/>
        </p:nvSpPr>
        <p:spPr>
          <a:xfrm>
            <a:off x="2455464" y="2493199"/>
            <a:ext cx="3228766" cy="1871603"/>
          </a:xfrm>
          <a:prstGeom prst="rect">
            <a:avLst/>
          </a:prstGeom>
          <a:noFill/>
        </p:spPr>
        <p:txBody>
          <a:bodyPr wrap="square" rtlCol="0">
            <a:spAutoFit/>
          </a:bodyPr>
          <a:lstStyle/>
          <a:p>
            <a:r>
              <a:rPr lang="en-US" altLang="zh-CN" sz="11562">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06</a:t>
            </a:r>
            <a:endParaRPr lang="zh-CN" altLang="en-US" sz="11562">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endParaRPr>
          </a:p>
        </p:txBody>
      </p:sp>
      <p:cxnSp>
        <p:nvCxnSpPr>
          <p:cNvPr id="12" name="直接连接符 11">
            <a:extLst>
              <a:ext uri="{FF2B5EF4-FFF2-40B4-BE49-F238E27FC236}">
                <a16:creationId xmlns:a16="http://schemas.microsoft.com/office/drawing/2014/main" id="{C31E7D08-4ECA-45FE-AC4C-DC37EC19323D}"/>
              </a:ext>
            </a:extLst>
          </p:cNvPr>
          <p:cNvCxnSpPr>
            <a:cxnSpLocks/>
          </p:cNvCxnSpPr>
          <p:nvPr/>
        </p:nvCxnSpPr>
        <p:spPr>
          <a:xfrm flipH="1">
            <a:off x="4017368" y="2729515"/>
            <a:ext cx="579754" cy="139897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8031678"/>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1000"/>
                                        <p:tgtEl>
                                          <p:spTgt spid="11"/>
                                        </p:tgtEl>
                                      </p:cBhvr>
                                    </p:animEffect>
                                    <p:anim calcmode="lin" valueType="num">
                                      <p:cBhvr>
                                        <p:cTn id="14" dur="1000" fill="hold"/>
                                        <p:tgtEl>
                                          <p:spTgt spid="11"/>
                                        </p:tgtEl>
                                        <p:attrNameLst>
                                          <p:attrName>ppt_x</p:attrName>
                                        </p:attrNameLst>
                                      </p:cBhvr>
                                      <p:tavLst>
                                        <p:tav tm="0">
                                          <p:val>
                                            <p:strVal val="#ppt_x"/>
                                          </p:val>
                                        </p:tav>
                                        <p:tav tm="100000">
                                          <p:val>
                                            <p:strVal val="#ppt_x"/>
                                          </p:val>
                                        </p:tav>
                                      </p:tavLst>
                                    </p:anim>
                                    <p:anim calcmode="lin" valueType="num">
                                      <p:cBhvr>
                                        <p:cTn id="15"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wipe(up)">
                                      <p:cBhvr>
                                        <p:cTn id="20" dur="500"/>
                                        <p:tgtEl>
                                          <p:spTgt spid="12"/>
                                        </p:tgtEl>
                                      </p:cBhvr>
                                    </p:animEffect>
                                  </p:childTnLst>
                                </p:cTn>
                              </p:par>
                            </p:childTnLst>
                          </p:cTn>
                        </p:par>
                        <p:par>
                          <p:cTn id="21" fill="hold">
                            <p:stCondLst>
                              <p:cond delay="500"/>
                            </p:stCondLst>
                            <p:childTnLst>
                              <p:par>
                                <p:cTn id="22" presetID="16" presetClass="entr" presetSubtype="21" fill="hold" grpId="0" nodeType="after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barn(inVertical)">
                                      <p:cBhvr>
                                        <p:cTn id="2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6C318288-3C03-4AE9-AF68-A14E7A82FB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图片 4" descr="图片包含 物体&#10;&#10;自动生成的说明">
            <a:extLst>
              <a:ext uri="{FF2B5EF4-FFF2-40B4-BE49-F238E27FC236}">
                <a16:creationId xmlns:a16="http://schemas.microsoft.com/office/drawing/2014/main" id="{EA646231-281D-40A4-9938-B8F1C18CF819}"/>
              </a:ext>
            </a:extLst>
          </p:cNvPr>
          <p:cNvPicPr>
            <a:picLocks noChangeAspect="1"/>
          </p:cNvPicPr>
          <p:nvPr/>
        </p:nvPicPr>
        <p:blipFill rotWithShape="1">
          <a:blip r:embed="rId4">
            <a:extLst>
              <a:ext uri="{28A0092B-C50C-407E-A947-70E740481C1C}">
                <a14:useLocalDpi xmlns:a14="http://schemas.microsoft.com/office/drawing/2010/main" val="0"/>
              </a:ext>
            </a:extLst>
          </a:blip>
          <a:srcRect l="57560" r="7513" b="11860"/>
          <a:stretch/>
        </p:blipFill>
        <p:spPr>
          <a:xfrm>
            <a:off x="6416375" y="0"/>
            <a:ext cx="5483061" cy="5044572"/>
          </a:xfrm>
          <a:prstGeom prst="rect">
            <a:avLst/>
          </a:prstGeom>
        </p:spPr>
      </p:pic>
      <p:pic>
        <p:nvPicPr>
          <p:cNvPr id="7" name="图片 6" descr="图片包含 物体&#10;&#10;自动生成的说明">
            <a:extLst>
              <a:ext uri="{FF2B5EF4-FFF2-40B4-BE49-F238E27FC236}">
                <a16:creationId xmlns:a16="http://schemas.microsoft.com/office/drawing/2014/main" id="{E1E3661F-14C5-4C26-B0E6-D21AE5555A8C}"/>
              </a:ext>
            </a:extLst>
          </p:cNvPr>
          <p:cNvPicPr>
            <a:picLocks noChangeAspect="1"/>
          </p:cNvPicPr>
          <p:nvPr/>
        </p:nvPicPr>
        <p:blipFill rotWithShape="1">
          <a:blip r:embed="rId4">
            <a:extLst>
              <a:ext uri="{28A0092B-C50C-407E-A947-70E740481C1C}">
                <a14:useLocalDpi xmlns:a14="http://schemas.microsoft.com/office/drawing/2010/main" val="0"/>
              </a:ext>
            </a:extLst>
          </a:blip>
          <a:srcRect l="40687" t="81502" r="50538" b="7846"/>
          <a:stretch/>
        </p:blipFill>
        <p:spPr>
          <a:xfrm flipH="1">
            <a:off x="88991" y="2856666"/>
            <a:ext cx="8436508" cy="4001334"/>
          </a:xfrm>
          <a:prstGeom prst="rect">
            <a:avLst/>
          </a:prstGeom>
        </p:spPr>
      </p:pic>
      <p:sp>
        <p:nvSpPr>
          <p:cNvPr id="8" name="TextBox 8">
            <a:extLst>
              <a:ext uri="{FF2B5EF4-FFF2-40B4-BE49-F238E27FC236}">
                <a16:creationId xmlns:a16="http://schemas.microsoft.com/office/drawing/2014/main" id="{F1788DBF-A0FE-4EE6-B3EA-62FB8552E633}"/>
              </a:ext>
            </a:extLst>
          </p:cNvPr>
          <p:cNvSpPr txBox="1"/>
          <p:nvPr/>
        </p:nvSpPr>
        <p:spPr>
          <a:xfrm>
            <a:off x="5268253" y="2909869"/>
            <a:ext cx="4404404" cy="1019443"/>
          </a:xfrm>
          <a:prstGeom prst="rect">
            <a:avLst/>
          </a:prstGeom>
          <a:noFill/>
        </p:spPr>
        <p:txBody>
          <a:bodyPr wrap="square" lIns="95185" tIns="47592" rIns="95185" bIns="47592" rtlCol="0">
            <a:spAutoFit/>
          </a:bodyPr>
          <a:lstStyle/>
          <a:p>
            <a:r>
              <a:rPr lang="en-US" altLang="zh-CN" sz="60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KẾT LUẬN</a:t>
            </a:r>
            <a:endParaRPr lang="zh-CN" altLang="en-US" sz="6000">
              <a:solidFill>
                <a:schemeClr val="bg1"/>
              </a:solidFill>
              <a:latin typeface="Cambria" panose="020405030504060302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endParaRPr>
          </a:p>
        </p:txBody>
      </p:sp>
      <p:sp>
        <p:nvSpPr>
          <p:cNvPr id="11" name="文本框 10">
            <a:extLst>
              <a:ext uri="{FF2B5EF4-FFF2-40B4-BE49-F238E27FC236}">
                <a16:creationId xmlns:a16="http://schemas.microsoft.com/office/drawing/2014/main" id="{F8391B8A-DC3A-4768-94D3-3FE6044568AD}"/>
              </a:ext>
            </a:extLst>
          </p:cNvPr>
          <p:cNvSpPr txBox="1"/>
          <p:nvPr/>
        </p:nvSpPr>
        <p:spPr>
          <a:xfrm>
            <a:off x="2934858" y="2412377"/>
            <a:ext cx="3228766" cy="1871603"/>
          </a:xfrm>
          <a:prstGeom prst="rect">
            <a:avLst/>
          </a:prstGeom>
          <a:noFill/>
        </p:spPr>
        <p:txBody>
          <a:bodyPr wrap="square" rtlCol="0">
            <a:spAutoFit/>
          </a:bodyPr>
          <a:lstStyle/>
          <a:p>
            <a:r>
              <a:rPr lang="en-US" altLang="zh-CN" sz="11562">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07</a:t>
            </a:r>
            <a:endParaRPr lang="zh-CN" altLang="en-US" sz="11562">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Noto Sans S Chinese Light" panose="020B0300000000000000"/>
              <a:cs typeface="Times New Roman" panose="02020603050405020304" pitchFamily="18" charset="0"/>
              <a:sym typeface="Noto Sans S Chinese Light" panose="020B0300000000000000" pitchFamily="34" charset="-122"/>
            </a:endParaRPr>
          </a:p>
        </p:txBody>
      </p:sp>
      <p:cxnSp>
        <p:nvCxnSpPr>
          <p:cNvPr id="12" name="直接连接符 11">
            <a:extLst>
              <a:ext uri="{FF2B5EF4-FFF2-40B4-BE49-F238E27FC236}">
                <a16:creationId xmlns:a16="http://schemas.microsoft.com/office/drawing/2014/main" id="{C31E7D08-4ECA-45FE-AC4C-DC37EC19323D}"/>
              </a:ext>
            </a:extLst>
          </p:cNvPr>
          <p:cNvCxnSpPr>
            <a:cxnSpLocks/>
          </p:cNvCxnSpPr>
          <p:nvPr/>
        </p:nvCxnSpPr>
        <p:spPr>
          <a:xfrm flipH="1">
            <a:off x="4643903" y="2872626"/>
            <a:ext cx="579754" cy="139897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36610207"/>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1000"/>
                                        <p:tgtEl>
                                          <p:spTgt spid="11"/>
                                        </p:tgtEl>
                                      </p:cBhvr>
                                    </p:animEffect>
                                    <p:anim calcmode="lin" valueType="num">
                                      <p:cBhvr>
                                        <p:cTn id="14" dur="1000" fill="hold"/>
                                        <p:tgtEl>
                                          <p:spTgt spid="11"/>
                                        </p:tgtEl>
                                        <p:attrNameLst>
                                          <p:attrName>ppt_x</p:attrName>
                                        </p:attrNameLst>
                                      </p:cBhvr>
                                      <p:tavLst>
                                        <p:tav tm="0">
                                          <p:val>
                                            <p:strVal val="#ppt_x"/>
                                          </p:val>
                                        </p:tav>
                                        <p:tav tm="100000">
                                          <p:val>
                                            <p:strVal val="#ppt_x"/>
                                          </p:val>
                                        </p:tav>
                                      </p:tavLst>
                                    </p:anim>
                                    <p:anim calcmode="lin" valueType="num">
                                      <p:cBhvr>
                                        <p:cTn id="15"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wipe(up)">
                                      <p:cBhvr>
                                        <p:cTn id="20" dur="500"/>
                                        <p:tgtEl>
                                          <p:spTgt spid="12"/>
                                        </p:tgtEl>
                                      </p:cBhvr>
                                    </p:animEffect>
                                  </p:childTnLst>
                                </p:cTn>
                              </p:par>
                            </p:childTnLst>
                          </p:cTn>
                        </p:par>
                        <p:par>
                          <p:cTn id="21" fill="hold">
                            <p:stCondLst>
                              <p:cond delay="500"/>
                            </p:stCondLst>
                            <p:childTnLst>
                              <p:par>
                                <p:cTn id="22" presetID="16" presetClass="entr" presetSubtype="21" fill="hold" grpId="0" nodeType="after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barn(inVertical)">
                                      <p:cBhvr>
                                        <p:cTn id="2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69C5157-4698-07A3-88CD-9A96DFBFC065}"/>
              </a:ext>
            </a:extLst>
          </p:cNvPr>
          <p:cNvSpPr txBox="1"/>
          <p:nvPr/>
        </p:nvSpPr>
        <p:spPr>
          <a:xfrm>
            <a:off x="-204186" y="1540349"/>
            <a:ext cx="12191999" cy="5164875"/>
          </a:xfrm>
          <a:prstGeom prst="rect">
            <a:avLst/>
          </a:prstGeom>
          <a:noFill/>
        </p:spPr>
        <p:txBody>
          <a:bodyPr wrap="square">
            <a:spAutoFit/>
          </a:bodyPr>
          <a:lstStyle/>
          <a:p>
            <a:pPr marL="735965" indent="-285750" algn="just">
              <a:lnSpc>
                <a:spcPct val="150000"/>
              </a:lnSpc>
              <a:spcAft>
                <a:spcPts val="1000"/>
              </a:spcAft>
              <a:buFont typeface="Arial" panose="020B0604020202020204" pitchFamily="34" charset="0"/>
              <a:buChar char="•"/>
              <a:tabLst>
                <a:tab pos="450215" algn="l"/>
              </a:tabLst>
            </a:pPr>
            <a:r>
              <a:rPr lang="en-US" sz="2000">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Hệ thống thi trắc nghiệm là một dự án đầy tiềm năng, mang lại nhiều lợi ích thiết thực cho nền giáo dục và xã hội. Với tính mới mẻ, sáng tạo và khả thi cao, hệ thống này không chỉ giúp chuẩn hóa các kỳ thi mà còn tạo ra những trải nghiệm học tập hiện đại và hiệu quả hơn cho học sinh, sinh viên.</a:t>
            </a:r>
          </a:p>
          <a:p>
            <a:pPr marL="735965" indent="-285750" algn="just">
              <a:lnSpc>
                <a:spcPct val="150000"/>
              </a:lnSpc>
              <a:spcAft>
                <a:spcPts val="1000"/>
              </a:spcAft>
              <a:buFont typeface="Arial" panose="020B0604020202020204" pitchFamily="34" charset="0"/>
              <a:buChar char="•"/>
              <a:tabLst>
                <a:tab pos="450215" algn="l"/>
              </a:tabLst>
            </a:pPr>
            <a:r>
              <a:rPr lang="en-US" sz="2000">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 Việc ứng dụng rộng rãi của hệ thống trong nhiều lĩnh vực không chỉ giúp tiết kiệm chi phí và nguồn lực mà còn đảm bảo tính công bằng, minh bạch trong quá trình đánh giá.</a:t>
            </a:r>
          </a:p>
          <a:p>
            <a:pPr marL="735965" indent="-285750" algn="just">
              <a:lnSpc>
                <a:spcPct val="150000"/>
              </a:lnSpc>
              <a:spcAft>
                <a:spcPts val="1000"/>
              </a:spcAft>
              <a:buFont typeface="Arial" panose="020B0604020202020204" pitchFamily="34" charset="0"/>
              <a:buChar char="•"/>
              <a:tabLst>
                <a:tab pos="450215" algn="l"/>
              </a:tabLst>
            </a:pPr>
            <a:r>
              <a:rPr lang="en-US" sz="2000">
                <a:solidFill>
                  <a:schemeClr val="bg1"/>
                </a:solidFill>
                <a:effectLst/>
                <a:latin typeface="Times New Roman" panose="02020603050405020304" pitchFamily="18" charset="0"/>
                <a:ea typeface="Times New Roman" panose="02020603050405020304" pitchFamily="18" charset="0"/>
              </a:rPr>
              <a:t>Đầu tư vào nghiên cứu và phát triển hệ thống thi trắc nghiệm là một bước đi chiến lược, góp phần nâng cao chất lượng giáo dục, đào tạo nhân lực chất lượng cao, và thúc đẩy sự phát triển kinh tế, xã hội bền vững. </a:t>
            </a:r>
          </a:p>
          <a:p>
            <a:pPr marL="735965" indent="-285750" algn="just">
              <a:lnSpc>
                <a:spcPct val="150000"/>
              </a:lnSpc>
              <a:spcAft>
                <a:spcPts val="1000"/>
              </a:spcAft>
              <a:buFont typeface="Arial" panose="020B0604020202020204" pitchFamily="34" charset="0"/>
              <a:buChar char="•"/>
              <a:tabLst>
                <a:tab pos="450215" algn="l"/>
              </a:tabLst>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Với những lợi ích rõ rệt và tầm ảnh hưởng tích cực, hệ thống thi trắc nghiệm xứng đáng nhận được sự quan tâm và đầu tư từ các cơ quan, tổ chức và doanh nghiệp trong lĩnh vực giáo dục và công nghệ.</a:t>
            </a:r>
            <a:endParaRPr lang="en-US" sz="2000">
              <a:solidFill>
                <a:schemeClr val="bg1"/>
              </a:solidFill>
              <a:effectLst/>
              <a:latin typeface="Cambria" panose="02040503050406030204" pitchFamily="18" charset="0"/>
              <a:ea typeface="SimSun" panose="02010600030101010101" pitchFamily="2" charset="-122"/>
              <a:cs typeface="Times New Roman" panose="02020603050405020304" pitchFamily="18" charset="0"/>
            </a:endParaRPr>
          </a:p>
          <a:p>
            <a:pPr marL="735965" indent="-285750" algn="just">
              <a:lnSpc>
                <a:spcPct val="150000"/>
              </a:lnSpc>
              <a:spcAft>
                <a:spcPts val="1000"/>
              </a:spcAft>
              <a:buFont typeface="Arial" panose="020B0604020202020204" pitchFamily="34" charset="0"/>
              <a:buChar char="•"/>
              <a:tabLst>
                <a:tab pos="450215" algn="l"/>
              </a:tabLst>
            </a:pPr>
            <a:endParaRPr lang="en-US" sz="2000">
              <a:solidFill>
                <a:schemeClr val="bg1"/>
              </a:solidFill>
              <a:effectLst/>
              <a:latin typeface="Cambria" panose="02040503050406030204" pitchFamily="18" charset="0"/>
              <a:ea typeface="SimSun" panose="02010600030101010101" pitchFamily="2" charset="-122"/>
              <a:cs typeface="Times New Roman" panose="02020603050405020304" pitchFamily="18" charset="0"/>
            </a:endParaRPr>
          </a:p>
        </p:txBody>
      </p:sp>
      <p:sp>
        <p:nvSpPr>
          <p:cNvPr id="6" name="文本框 10">
            <a:extLst>
              <a:ext uri="{FF2B5EF4-FFF2-40B4-BE49-F238E27FC236}">
                <a16:creationId xmlns:a16="http://schemas.microsoft.com/office/drawing/2014/main" id="{A0E45652-2F23-7520-CFCD-084EC85FFEC1}"/>
              </a:ext>
            </a:extLst>
          </p:cNvPr>
          <p:cNvSpPr txBox="1"/>
          <p:nvPr/>
        </p:nvSpPr>
        <p:spPr>
          <a:xfrm>
            <a:off x="4719789" y="539189"/>
            <a:ext cx="2752423" cy="923330"/>
          </a:xfrm>
          <a:prstGeom prst="rect">
            <a:avLst/>
          </a:prstGeom>
          <a:noFill/>
        </p:spPr>
        <p:txBody>
          <a:bodyPr wrap="square" rtlCol="0">
            <a:spAutoFit/>
          </a:bodyPr>
          <a:lstStyle/>
          <a:p>
            <a:r>
              <a:rPr lang="en-US" altLang="zh-CN" sz="5400">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Kết luận</a:t>
            </a:r>
            <a:endParaRPr lang="zh-CN" altLang="en-US" sz="5400">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Noto Sans S Chinese Light" panose="020B0300000000000000"/>
              <a:cs typeface="Times New Roman" panose="02020603050405020304" pitchFamily="18" charset="0"/>
              <a:sym typeface="Noto Sans S Chinese Light" panose="020B0300000000000000" pitchFamily="34" charset="-122"/>
            </a:endParaRPr>
          </a:p>
        </p:txBody>
      </p:sp>
    </p:spTree>
    <p:extLst>
      <p:ext uri="{BB962C8B-B14F-4D97-AF65-F5344CB8AC3E}">
        <p14:creationId xmlns:p14="http://schemas.microsoft.com/office/powerpoint/2010/main" val="819158606"/>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D98EB58-CB4A-1285-2A3A-5F3275C71226}"/>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2749" b="2041"/>
          <a:stretch/>
        </p:blipFill>
        <p:spPr>
          <a:xfrm>
            <a:off x="2210541" y="202289"/>
            <a:ext cx="7770918" cy="6453422"/>
          </a:xfrm>
          <a:prstGeom prst="rect">
            <a:avLst/>
          </a:prstGeom>
        </p:spPr>
      </p:pic>
      <p:pic>
        <p:nvPicPr>
          <p:cNvPr id="5" name="Snaptik.app_7304605312084937992">
            <a:hlinkClick r:id="" action="ppaction://media"/>
            <a:extLst>
              <a:ext uri="{FF2B5EF4-FFF2-40B4-BE49-F238E27FC236}">
                <a16:creationId xmlns:a16="http://schemas.microsoft.com/office/drawing/2014/main" id="{A7000F43-2C0A-8084-3077-139B774725C5}"/>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2610034" y="594804"/>
            <a:ext cx="6960093" cy="3879541"/>
          </a:xfrm>
          <a:prstGeom prst="rect">
            <a:avLst/>
          </a:prstGeom>
        </p:spPr>
      </p:pic>
    </p:spTree>
    <p:extLst>
      <p:ext uri="{BB962C8B-B14F-4D97-AF65-F5344CB8AC3E}">
        <p14:creationId xmlns:p14="http://schemas.microsoft.com/office/powerpoint/2010/main" val="2775675851"/>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852"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13">
            <a:extLst>
              <a:ext uri="{FF2B5EF4-FFF2-40B4-BE49-F238E27FC236}">
                <a16:creationId xmlns:a16="http://schemas.microsoft.com/office/drawing/2014/main" id="{BEA490AC-51EF-B73A-CFA9-9B4284223B55}"/>
              </a:ext>
            </a:extLst>
          </p:cNvPr>
          <p:cNvSpPr txBox="1"/>
          <p:nvPr/>
        </p:nvSpPr>
        <p:spPr>
          <a:xfrm flipH="1">
            <a:off x="2299917" y="705282"/>
            <a:ext cx="7592166" cy="1754326"/>
          </a:xfrm>
          <a:prstGeom prst="rect">
            <a:avLst/>
          </a:prstGeom>
          <a:noFill/>
        </p:spPr>
        <p:txBody>
          <a:bodyPr wrap="square" rtlCol="0">
            <a:spAutoFit/>
          </a:bodyPr>
          <a:lstStyle/>
          <a:p>
            <a:pPr algn="ctr"/>
            <a:r>
              <a:rPr lang="en-US" altLang="zh-CN" sz="3600" b="1" spc="394">
                <a:gradFill>
                  <a:gsLst>
                    <a:gs pos="28000">
                      <a:schemeClr val="accent1"/>
                    </a:gs>
                    <a:gs pos="45500">
                      <a:schemeClr val="bg1"/>
                    </a:gs>
                    <a:gs pos="64000">
                      <a:schemeClr val="accent2">
                        <a:lumMod val="60000"/>
                        <a:lumOff val="40000"/>
                      </a:schemeClr>
                    </a:gs>
                  </a:gsLst>
                  <a:lin ang="8100000" scaled="1"/>
                </a:gradFill>
                <a:latin typeface="Concert One" pitchFamily="2" charset="0"/>
                <a:ea typeface="Noto Sans S Chinese Light" panose="020B0300000000000000" pitchFamily="34" charset="-122"/>
                <a:cs typeface="Arial" panose="020B0604020202020204" pitchFamily="34" charset="0"/>
                <a:sym typeface="Noto Sans S Chinese Light" panose="020B0300000000000000" pitchFamily="34" charset="-122"/>
              </a:rPr>
              <a:t>Xin cảm ơn Cô và các bạn đã xem và lắng nghe bài thuyết trình của nhóm chúng em</a:t>
            </a:r>
            <a:endParaRPr lang="zh-CN" altLang="en-US" sz="3600" b="1" spc="394">
              <a:gradFill>
                <a:gsLst>
                  <a:gs pos="28000">
                    <a:schemeClr val="accent1"/>
                  </a:gs>
                  <a:gs pos="45500">
                    <a:schemeClr val="bg1"/>
                  </a:gs>
                  <a:gs pos="64000">
                    <a:schemeClr val="accent2">
                      <a:lumMod val="60000"/>
                      <a:lumOff val="40000"/>
                    </a:schemeClr>
                  </a:gs>
                </a:gsLst>
                <a:lin ang="8100000" scaled="1"/>
              </a:gradFill>
              <a:latin typeface="Concert One" pitchFamily="2" charset="0"/>
              <a:ea typeface="Noto Sans S Chinese Light" panose="020B0300000000000000" pitchFamily="34" charset="-122"/>
              <a:cs typeface="Arial" panose="020B0604020202020204" pitchFamily="34" charset="0"/>
              <a:sym typeface="Noto Sans S Chinese Light" panose="020B0300000000000000" pitchFamily="34" charset="-122"/>
            </a:endParaRPr>
          </a:p>
        </p:txBody>
      </p:sp>
      <p:sp>
        <p:nvSpPr>
          <p:cNvPr id="5" name="TextBox 8">
            <a:extLst>
              <a:ext uri="{FF2B5EF4-FFF2-40B4-BE49-F238E27FC236}">
                <a16:creationId xmlns:a16="http://schemas.microsoft.com/office/drawing/2014/main" id="{4AFCCB8D-DC3E-98E8-4E80-6E0A1289B15E}"/>
              </a:ext>
            </a:extLst>
          </p:cNvPr>
          <p:cNvSpPr txBox="1"/>
          <p:nvPr/>
        </p:nvSpPr>
        <p:spPr>
          <a:xfrm>
            <a:off x="1822905" y="3009618"/>
            <a:ext cx="8546190" cy="1388775"/>
          </a:xfrm>
          <a:prstGeom prst="rect">
            <a:avLst/>
          </a:prstGeom>
          <a:noFill/>
        </p:spPr>
        <p:txBody>
          <a:bodyPr wrap="square" lIns="95185" tIns="47592" rIns="95185" bIns="47592" rtlCol="0">
            <a:spAutoFit/>
          </a:bodyPr>
          <a:lstStyle/>
          <a:p>
            <a:r>
              <a:rPr lang="en-US" altLang="zh-CN" sz="28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Đây là bài đầu tiên chúng em cùng làm nhóm xây dựng và thiết kế nên có thể vẫn có thiếu sót, nhóm chúng em rất mong có được sự góp ý của Cô và các bạn.</a:t>
            </a:r>
          </a:p>
        </p:txBody>
      </p:sp>
      <p:pic>
        <p:nvPicPr>
          <p:cNvPr id="1028" name="Picture 4" descr="powerpoint presentation gif thank you for listening ghim của mommam | My  XXX Hot Girl">
            <a:extLst>
              <a:ext uri="{FF2B5EF4-FFF2-40B4-BE49-F238E27FC236}">
                <a16:creationId xmlns:a16="http://schemas.microsoft.com/office/drawing/2014/main" id="{945488E6-A854-7681-F740-9015A98E93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460029"/>
            <a:ext cx="3104040" cy="23979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9345792"/>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B24607D-1992-CF61-B220-4FF12587A9BF}"/>
              </a:ext>
            </a:extLst>
          </p:cNvPr>
          <p:cNvSpPr/>
          <p:nvPr/>
        </p:nvSpPr>
        <p:spPr>
          <a:xfrm>
            <a:off x="5016617" y="377505"/>
            <a:ext cx="2155970" cy="385893"/>
          </a:xfrm>
          <a:prstGeom prst="rect">
            <a:avLst/>
          </a:prstGeom>
          <a:solidFill>
            <a:srgbClr val="0F172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Google Shape;359;p54">
            <a:extLst>
              <a:ext uri="{FF2B5EF4-FFF2-40B4-BE49-F238E27FC236}">
                <a16:creationId xmlns:a16="http://schemas.microsoft.com/office/drawing/2014/main" id="{838328DB-9B21-5399-AF51-1D23D9517402}"/>
              </a:ext>
            </a:extLst>
          </p:cNvPr>
          <p:cNvSpPr txBox="1">
            <a:spLocks/>
          </p:cNvSpPr>
          <p:nvPr/>
        </p:nvSpPr>
        <p:spPr>
          <a:xfrm>
            <a:off x="544586" y="763398"/>
            <a:ext cx="5130032" cy="572700"/>
          </a:xfrm>
          <a:prstGeom prst="rect">
            <a:avLst/>
          </a:prstGeom>
        </p:spPr>
        <p:txBody>
          <a:bodyPr spcFirstLastPara="1" wrap="square" lIns="91425" tIns="91425" rIns="91425" bIns="91425"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dist"/>
            <a:r>
              <a:rPr lang="en-US" altLang="zh-CN" sz="4000" b="1" spc="394" dirty="0" err="1">
                <a:gradFill>
                  <a:gsLst>
                    <a:gs pos="28000">
                      <a:schemeClr val="accent1"/>
                    </a:gs>
                    <a:gs pos="45500">
                      <a:schemeClr val="bg1"/>
                    </a:gs>
                    <a:gs pos="64000">
                      <a:schemeClr val="accent2">
                        <a:lumMod val="60000"/>
                        <a:lumOff val="40000"/>
                      </a:schemeClr>
                    </a:gs>
                  </a:gsLst>
                  <a:lin ang="8100000" scaled="1"/>
                </a:gradFill>
                <a:latin typeface="Concert One" pitchFamily="2" charset="0"/>
                <a:ea typeface="Noto Sans S Chinese Light" panose="020B0300000000000000" pitchFamily="34" charset="-122"/>
                <a:cs typeface="Arial" panose="020B0604020202020204" pitchFamily="34" charset="0"/>
                <a:sym typeface="Noto Sans S Chinese Light" panose="020B0300000000000000" pitchFamily="34" charset="-122"/>
              </a:rPr>
              <a:t>Hệ</a:t>
            </a:r>
            <a:r>
              <a:rPr lang="en-US" altLang="zh-CN" sz="4000" b="1" spc="394" dirty="0">
                <a:gradFill>
                  <a:gsLst>
                    <a:gs pos="28000">
                      <a:schemeClr val="accent1"/>
                    </a:gs>
                    <a:gs pos="45500">
                      <a:schemeClr val="bg1"/>
                    </a:gs>
                    <a:gs pos="64000">
                      <a:schemeClr val="accent2">
                        <a:lumMod val="60000"/>
                        <a:lumOff val="40000"/>
                      </a:schemeClr>
                    </a:gs>
                  </a:gsLst>
                  <a:lin ang="8100000" scaled="1"/>
                </a:gradFill>
                <a:latin typeface="Concert One" pitchFamily="2" charset="0"/>
                <a:ea typeface="Noto Sans S Chinese Light" panose="020B0300000000000000" pitchFamily="34" charset="-122"/>
                <a:cs typeface="Arial" panose="020B0604020202020204" pitchFamily="34" charset="0"/>
                <a:sym typeface="Noto Sans S Chinese Light" panose="020B0300000000000000" pitchFamily="34" charset="-122"/>
              </a:rPr>
              <a:t> </a:t>
            </a:r>
            <a:r>
              <a:rPr lang="en-US" altLang="zh-CN" sz="4000" b="1" spc="394" dirty="0" err="1">
                <a:gradFill>
                  <a:gsLst>
                    <a:gs pos="28000">
                      <a:schemeClr val="accent1"/>
                    </a:gs>
                    <a:gs pos="45500">
                      <a:schemeClr val="bg1"/>
                    </a:gs>
                    <a:gs pos="64000">
                      <a:schemeClr val="accent2">
                        <a:lumMod val="60000"/>
                        <a:lumOff val="40000"/>
                      </a:schemeClr>
                    </a:gs>
                  </a:gsLst>
                  <a:lin ang="8100000" scaled="1"/>
                </a:gradFill>
                <a:latin typeface="Concert One" pitchFamily="2" charset="0"/>
                <a:ea typeface="Noto Sans S Chinese Light" panose="020B0300000000000000" pitchFamily="34" charset="-122"/>
                <a:cs typeface="Arial" panose="020B0604020202020204" pitchFamily="34" charset="0"/>
                <a:sym typeface="Noto Sans S Chinese Light" panose="020B0300000000000000" pitchFamily="34" charset="-122"/>
              </a:rPr>
              <a:t>thống</a:t>
            </a:r>
            <a:r>
              <a:rPr lang="en-US" altLang="zh-CN" sz="4000" b="1" spc="394" dirty="0">
                <a:gradFill>
                  <a:gsLst>
                    <a:gs pos="28000">
                      <a:schemeClr val="accent1"/>
                    </a:gs>
                    <a:gs pos="45500">
                      <a:schemeClr val="bg1"/>
                    </a:gs>
                    <a:gs pos="64000">
                      <a:schemeClr val="accent2">
                        <a:lumMod val="60000"/>
                        <a:lumOff val="40000"/>
                      </a:schemeClr>
                    </a:gs>
                  </a:gsLst>
                  <a:lin ang="8100000" scaled="1"/>
                </a:gradFill>
                <a:latin typeface="Concert One" pitchFamily="2" charset="0"/>
                <a:ea typeface="Noto Sans S Chinese Light" panose="020B0300000000000000" pitchFamily="34" charset="-122"/>
                <a:cs typeface="Arial" panose="020B0604020202020204" pitchFamily="34" charset="0"/>
                <a:sym typeface="Noto Sans S Chinese Light" panose="020B0300000000000000" pitchFamily="34" charset="-122"/>
              </a:rPr>
              <a:t> </a:t>
            </a:r>
            <a:r>
              <a:rPr lang="en-US" altLang="zh-CN" sz="4000" b="1" spc="394" dirty="0" err="1">
                <a:gradFill>
                  <a:gsLst>
                    <a:gs pos="28000">
                      <a:schemeClr val="accent1"/>
                    </a:gs>
                    <a:gs pos="45500">
                      <a:schemeClr val="bg1"/>
                    </a:gs>
                    <a:gs pos="64000">
                      <a:schemeClr val="accent2">
                        <a:lumMod val="60000"/>
                        <a:lumOff val="40000"/>
                      </a:schemeClr>
                    </a:gs>
                  </a:gsLst>
                  <a:lin ang="8100000" scaled="1"/>
                </a:gradFill>
                <a:latin typeface="Concert One" pitchFamily="2" charset="0"/>
                <a:ea typeface="Noto Sans S Chinese Light" panose="020B0300000000000000" pitchFamily="34" charset="-122"/>
                <a:cs typeface="Arial" panose="020B0604020202020204" pitchFamily="34" charset="0"/>
                <a:sym typeface="Noto Sans S Chinese Light" panose="020B0300000000000000" pitchFamily="34" charset="-122"/>
              </a:rPr>
              <a:t>thi</a:t>
            </a:r>
            <a:r>
              <a:rPr lang="en-US" altLang="zh-CN" sz="4000" b="1" spc="394" dirty="0">
                <a:gradFill>
                  <a:gsLst>
                    <a:gs pos="28000">
                      <a:schemeClr val="accent1"/>
                    </a:gs>
                    <a:gs pos="45500">
                      <a:schemeClr val="bg1"/>
                    </a:gs>
                    <a:gs pos="64000">
                      <a:schemeClr val="accent2">
                        <a:lumMod val="60000"/>
                        <a:lumOff val="40000"/>
                      </a:schemeClr>
                    </a:gs>
                  </a:gsLst>
                  <a:lin ang="8100000" scaled="1"/>
                </a:gradFill>
                <a:latin typeface="Concert One" pitchFamily="2" charset="0"/>
                <a:ea typeface="Noto Sans S Chinese Light" panose="020B0300000000000000" pitchFamily="34" charset="-122"/>
                <a:cs typeface="Arial" panose="020B0604020202020204" pitchFamily="34" charset="0"/>
                <a:sym typeface="Noto Sans S Chinese Light" panose="020B0300000000000000" pitchFamily="34" charset="-122"/>
              </a:rPr>
              <a:t> </a:t>
            </a:r>
            <a:r>
              <a:rPr lang="en-US" altLang="zh-CN" sz="4000" b="1" spc="394" dirty="0" err="1">
                <a:gradFill>
                  <a:gsLst>
                    <a:gs pos="28000">
                      <a:schemeClr val="accent1"/>
                    </a:gs>
                    <a:gs pos="45500">
                      <a:schemeClr val="bg1"/>
                    </a:gs>
                    <a:gs pos="64000">
                      <a:schemeClr val="accent2">
                        <a:lumMod val="60000"/>
                        <a:lumOff val="40000"/>
                      </a:schemeClr>
                    </a:gs>
                  </a:gsLst>
                  <a:lin ang="8100000" scaled="1"/>
                </a:gradFill>
                <a:latin typeface="Concert One" pitchFamily="2" charset="0"/>
                <a:ea typeface="Noto Sans S Chinese Light" panose="020B0300000000000000" pitchFamily="34" charset="-122"/>
                <a:cs typeface="Arial" panose="020B0604020202020204" pitchFamily="34" charset="0"/>
                <a:sym typeface="Noto Sans S Chinese Light" panose="020B0300000000000000" pitchFamily="34" charset="-122"/>
              </a:rPr>
              <a:t>trắc</a:t>
            </a:r>
            <a:r>
              <a:rPr lang="en-US" altLang="zh-CN" sz="4000" b="1" spc="394" dirty="0">
                <a:gradFill>
                  <a:gsLst>
                    <a:gs pos="28000">
                      <a:schemeClr val="accent1"/>
                    </a:gs>
                    <a:gs pos="45500">
                      <a:schemeClr val="bg1"/>
                    </a:gs>
                    <a:gs pos="64000">
                      <a:schemeClr val="accent2">
                        <a:lumMod val="60000"/>
                        <a:lumOff val="40000"/>
                      </a:schemeClr>
                    </a:gs>
                  </a:gsLst>
                  <a:lin ang="8100000" scaled="1"/>
                </a:gradFill>
                <a:latin typeface="Concert One" pitchFamily="2" charset="0"/>
                <a:ea typeface="Noto Sans S Chinese Light" panose="020B0300000000000000" pitchFamily="34" charset="-122"/>
                <a:cs typeface="Arial" panose="020B0604020202020204" pitchFamily="34" charset="0"/>
                <a:sym typeface="Noto Sans S Chinese Light" panose="020B0300000000000000" pitchFamily="34" charset="-122"/>
              </a:rPr>
              <a:t> </a:t>
            </a:r>
            <a:r>
              <a:rPr lang="en-US" altLang="zh-CN" sz="4000" b="1" spc="394" dirty="0" err="1">
                <a:gradFill>
                  <a:gsLst>
                    <a:gs pos="28000">
                      <a:schemeClr val="accent1"/>
                    </a:gs>
                    <a:gs pos="45500">
                      <a:schemeClr val="bg1"/>
                    </a:gs>
                    <a:gs pos="64000">
                      <a:schemeClr val="accent2">
                        <a:lumMod val="60000"/>
                        <a:lumOff val="40000"/>
                      </a:schemeClr>
                    </a:gs>
                  </a:gsLst>
                  <a:lin ang="8100000" scaled="1"/>
                </a:gradFill>
                <a:latin typeface="Concert One" pitchFamily="2" charset="0"/>
                <a:ea typeface="Noto Sans S Chinese Light" panose="020B0300000000000000" pitchFamily="34" charset="-122"/>
                <a:cs typeface="Arial" panose="020B0604020202020204" pitchFamily="34" charset="0"/>
                <a:sym typeface="Noto Sans S Chinese Light" panose="020B0300000000000000" pitchFamily="34" charset="-122"/>
              </a:rPr>
              <a:t>nghiệm</a:t>
            </a:r>
            <a:r>
              <a:rPr lang="en-US" altLang="zh-CN" sz="4000" b="1" spc="394" dirty="0">
                <a:gradFill>
                  <a:gsLst>
                    <a:gs pos="28000">
                      <a:schemeClr val="accent1"/>
                    </a:gs>
                    <a:gs pos="45500">
                      <a:schemeClr val="bg1"/>
                    </a:gs>
                    <a:gs pos="64000">
                      <a:schemeClr val="accent2">
                        <a:lumMod val="60000"/>
                        <a:lumOff val="40000"/>
                      </a:schemeClr>
                    </a:gs>
                  </a:gsLst>
                  <a:lin ang="8100000" scaled="1"/>
                </a:gradFill>
                <a:latin typeface="Concert One" pitchFamily="2" charset="0"/>
                <a:ea typeface="Noto Sans S Chinese Light" panose="020B0300000000000000" pitchFamily="34" charset="-122"/>
                <a:cs typeface="Arial" panose="020B0604020202020204" pitchFamily="34" charset="0"/>
                <a:sym typeface="Noto Sans S Chinese Light" panose="020B0300000000000000" pitchFamily="34" charset="-122"/>
              </a:rPr>
              <a:t> </a:t>
            </a:r>
            <a:r>
              <a:rPr lang="en-US" altLang="zh-CN" sz="4000" b="1" spc="394" dirty="0" err="1">
                <a:gradFill>
                  <a:gsLst>
                    <a:gs pos="28000">
                      <a:schemeClr val="accent1"/>
                    </a:gs>
                    <a:gs pos="45500">
                      <a:schemeClr val="bg1"/>
                    </a:gs>
                    <a:gs pos="64000">
                      <a:schemeClr val="accent2">
                        <a:lumMod val="60000"/>
                        <a:lumOff val="40000"/>
                      </a:schemeClr>
                    </a:gs>
                  </a:gsLst>
                  <a:lin ang="8100000" scaled="1"/>
                </a:gradFill>
                <a:latin typeface="Concert One" pitchFamily="2" charset="0"/>
                <a:ea typeface="Noto Sans S Chinese Light" panose="020B0300000000000000" pitchFamily="34" charset="-122"/>
                <a:cs typeface="Arial" panose="020B0604020202020204" pitchFamily="34" charset="0"/>
                <a:sym typeface="Noto Sans S Chinese Light" panose="020B0300000000000000" pitchFamily="34" charset="-122"/>
              </a:rPr>
              <a:t>là</a:t>
            </a:r>
            <a:r>
              <a:rPr lang="en-US" altLang="zh-CN" sz="4000" b="1" spc="394" dirty="0">
                <a:gradFill>
                  <a:gsLst>
                    <a:gs pos="28000">
                      <a:schemeClr val="accent1"/>
                    </a:gs>
                    <a:gs pos="45500">
                      <a:schemeClr val="bg1"/>
                    </a:gs>
                    <a:gs pos="64000">
                      <a:schemeClr val="accent2">
                        <a:lumMod val="60000"/>
                        <a:lumOff val="40000"/>
                      </a:schemeClr>
                    </a:gs>
                  </a:gsLst>
                  <a:lin ang="8100000" scaled="1"/>
                </a:gradFill>
                <a:latin typeface="Concert One" pitchFamily="2" charset="0"/>
                <a:ea typeface="Noto Sans S Chinese Light" panose="020B0300000000000000" pitchFamily="34" charset="-122"/>
                <a:cs typeface="Arial" panose="020B0604020202020204" pitchFamily="34" charset="0"/>
                <a:sym typeface="Noto Sans S Chinese Light" panose="020B0300000000000000" pitchFamily="34" charset="-122"/>
              </a:rPr>
              <a:t> </a:t>
            </a:r>
            <a:r>
              <a:rPr lang="en-US" altLang="zh-CN" sz="4000" b="1" spc="394" dirty="0" err="1">
                <a:gradFill>
                  <a:gsLst>
                    <a:gs pos="28000">
                      <a:schemeClr val="accent1"/>
                    </a:gs>
                    <a:gs pos="45500">
                      <a:schemeClr val="bg1"/>
                    </a:gs>
                    <a:gs pos="64000">
                      <a:schemeClr val="accent2">
                        <a:lumMod val="60000"/>
                        <a:lumOff val="40000"/>
                      </a:schemeClr>
                    </a:gs>
                  </a:gsLst>
                  <a:lin ang="8100000" scaled="1"/>
                </a:gradFill>
                <a:latin typeface="Concert One" pitchFamily="2" charset="0"/>
                <a:ea typeface="Noto Sans S Chinese Light" panose="020B0300000000000000" pitchFamily="34" charset="-122"/>
                <a:cs typeface="Arial" panose="020B0604020202020204" pitchFamily="34" charset="0"/>
                <a:sym typeface="Noto Sans S Chinese Light" panose="020B0300000000000000" pitchFamily="34" charset="-122"/>
              </a:rPr>
              <a:t>gì</a:t>
            </a:r>
            <a:r>
              <a:rPr lang="en-US" altLang="zh-CN" sz="4000" b="1" spc="394" dirty="0">
                <a:gradFill>
                  <a:gsLst>
                    <a:gs pos="28000">
                      <a:schemeClr val="accent1"/>
                    </a:gs>
                    <a:gs pos="45500">
                      <a:schemeClr val="bg1"/>
                    </a:gs>
                    <a:gs pos="64000">
                      <a:schemeClr val="accent2">
                        <a:lumMod val="60000"/>
                        <a:lumOff val="40000"/>
                      </a:schemeClr>
                    </a:gs>
                  </a:gsLst>
                  <a:lin ang="8100000" scaled="1"/>
                </a:gradFill>
                <a:latin typeface="Concert One" pitchFamily="2" charset="0"/>
                <a:ea typeface="Noto Sans S Chinese Light" panose="020B0300000000000000" pitchFamily="34" charset="-122"/>
                <a:cs typeface="Arial" panose="020B0604020202020204" pitchFamily="34" charset="0"/>
                <a:sym typeface="Noto Sans S Chinese Light" panose="020B0300000000000000" pitchFamily="34" charset="-122"/>
              </a:rPr>
              <a:t>?</a:t>
            </a:r>
            <a:endParaRPr lang="zh-CN" altLang="en-US" sz="4000" b="1" spc="394" dirty="0">
              <a:gradFill>
                <a:gsLst>
                  <a:gs pos="28000">
                    <a:schemeClr val="accent1"/>
                  </a:gs>
                  <a:gs pos="45500">
                    <a:schemeClr val="bg1"/>
                  </a:gs>
                  <a:gs pos="64000">
                    <a:schemeClr val="accent2">
                      <a:lumMod val="60000"/>
                      <a:lumOff val="40000"/>
                    </a:schemeClr>
                  </a:gs>
                </a:gsLst>
                <a:lin ang="8100000" scaled="1"/>
              </a:gradFill>
              <a:latin typeface="Concert One" pitchFamily="2" charset="0"/>
              <a:ea typeface="Noto Sans S Chinese Light" panose="020B0300000000000000" pitchFamily="34" charset="-122"/>
              <a:cs typeface="Arial" panose="020B0604020202020204" pitchFamily="34" charset="0"/>
              <a:sym typeface="Noto Sans S Chinese Light" panose="020B0300000000000000" pitchFamily="34" charset="-122"/>
            </a:endParaRPr>
          </a:p>
        </p:txBody>
      </p:sp>
      <p:sp>
        <p:nvSpPr>
          <p:cNvPr id="8" name="Google Shape;358;p54">
            <a:extLst>
              <a:ext uri="{FF2B5EF4-FFF2-40B4-BE49-F238E27FC236}">
                <a16:creationId xmlns:a16="http://schemas.microsoft.com/office/drawing/2014/main" id="{9DF798FD-6D7E-F563-ADA7-04B970FE8836}"/>
              </a:ext>
            </a:extLst>
          </p:cNvPr>
          <p:cNvSpPr txBox="1">
            <a:spLocks/>
          </p:cNvSpPr>
          <p:nvPr/>
        </p:nvSpPr>
        <p:spPr>
          <a:xfrm>
            <a:off x="695677" y="2183859"/>
            <a:ext cx="5531288" cy="4296636"/>
          </a:xfrm>
          <a:prstGeom prst="rect">
            <a:avLst/>
          </a:prstGeom>
        </p:spPr>
        <p:txBody>
          <a:bodyPr spcFirstLastPara="1" wrap="square" lIns="91425" tIns="91425" rIns="91425" bIns="91425"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a:solidFill>
                  <a:schemeClr val="bg1"/>
                </a:solidFill>
                <a:latin typeface="Cambria" panose="02040503050406030204" pitchFamily="18" charset="0"/>
                <a:ea typeface="Cambria" panose="02040503050406030204" pitchFamily="18" charset="0"/>
                <a:cs typeface="Arial" panose="020B0604020202020204" pitchFamily="34" charset="0"/>
              </a:rPr>
              <a:t>Hệ thống thi trắc nghiệm là một ứng dụng giúp tổ chức và quản lý các kỳ thi trắc nghiệm trực tuyến một cách hiệu quả.</a:t>
            </a:r>
          </a:p>
          <a:p>
            <a:endParaRPr lang="en-US" sz="2400">
              <a:solidFill>
                <a:schemeClr val="bg1"/>
              </a:solidFill>
              <a:latin typeface="Cambria" panose="02040503050406030204" pitchFamily="18" charset="0"/>
              <a:ea typeface="Cambria" panose="02040503050406030204" pitchFamily="18" charset="0"/>
              <a:cs typeface="Arial" panose="020B0604020202020204" pitchFamily="34" charset="0"/>
            </a:endParaRPr>
          </a:p>
          <a:p>
            <a:r>
              <a:rPr lang="en-US" sz="2400">
                <a:solidFill>
                  <a:schemeClr val="bg1"/>
                </a:solidFill>
                <a:latin typeface="Cambria" panose="02040503050406030204" pitchFamily="18" charset="0"/>
                <a:ea typeface="Cambria" panose="02040503050406030204" pitchFamily="18" charset="0"/>
                <a:cs typeface="Arial" panose="020B0604020202020204" pitchFamily="34" charset="0"/>
              </a:rPr>
              <a:t> Hệ thống này được thiết kế để đáp ứng nhu cầu của các trường học, cơ sở đào tạo, tổ chức thi tuyển... trong việc tổ chức các kỳ thi trắc nghiệm cho học viên, sinh viên.</a:t>
            </a:r>
          </a:p>
        </p:txBody>
      </p:sp>
      <p:sp>
        <p:nvSpPr>
          <p:cNvPr id="9" name="Google Shape;358;p54">
            <a:extLst>
              <a:ext uri="{FF2B5EF4-FFF2-40B4-BE49-F238E27FC236}">
                <a16:creationId xmlns:a16="http://schemas.microsoft.com/office/drawing/2014/main" id="{958FD371-74F5-0038-A630-200FEE763C55}"/>
              </a:ext>
            </a:extLst>
          </p:cNvPr>
          <p:cNvSpPr txBox="1">
            <a:spLocks/>
          </p:cNvSpPr>
          <p:nvPr/>
        </p:nvSpPr>
        <p:spPr>
          <a:xfrm>
            <a:off x="1154725" y="1707551"/>
            <a:ext cx="2901600" cy="2270400"/>
          </a:xfrm>
          <a:prstGeom prst="rect">
            <a:avLst/>
          </a:prstGeom>
        </p:spPr>
        <p:txBody>
          <a:bodyPr spcFirstLastPara="1" wrap="square" lIns="91425" tIns="91425" rIns="91425" bIns="91425"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1600"/>
              </a:spcAft>
              <a:buFont typeface="Arial" panose="020B0604020202020204" pitchFamily="34" charset="0"/>
              <a:buNone/>
            </a:pPr>
            <a:endParaRPr lang="vi-VN" sz="1400"/>
          </a:p>
        </p:txBody>
      </p:sp>
      <p:grpSp>
        <p:nvGrpSpPr>
          <p:cNvPr id="4" name="Group 3">
            <a:extLst>
              <a:ext uri="{FF2B5EF4-FFF2-40B4-BE49-F238E27FC236}">
                <a16:creationId xmlns:a16="http://schemas.microsoft.com/office/drawing/2014/main" id="{E0ED4B0E-3FAE-A860-34C8-4CA1B69AB076}"/>
              </a:ext>
            </a:extLst>
          </p:cNvPr>
          <p:cNvGrpSpPr/>
          <p:nvPr/>
        </p:nvGrpSpPr>
        <p:grpSpPr>
          <a:xfrm>
            <a:off x="6849535" y="2121856"/>
            <a:ext cx="5183580" cy="3000387"/>
            <a:chOff x="6849535" y="2121856"/>
            <a:chExt cx="5183580" cy="3000387"/>
          </a:xfrm>
        </p:grpSpPr>
        <p:pic>
          <p:nvPicPr>
            <p:cNvPr id="3" name="Picture 2">
              <a:extLst>
                <a:ext uri="{FF2B5EF4-FFF2-40B4-BE49-F238E27FC236}">
                  <a16:creationId xmlns:a16="http://schemas.microsoft.com/office/drawing/2014/main" id="{4CB79541-9B02-FD30-175E-5EF483C8B6F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49535" y="2121856"/>
              <a:ext cx="5183580" cy="3000387"/>
            </a:xfrm>
            <a:prstGeom prst="rect">
              <a:avLst/>
            </a:prstGeom>
          </p:spPr>
        </p:pic>
        <p:pic>
          <p:nvPicPr>
            <p:cNvPr id="1026" name="Picture 2">
              <a:extLst>
                <a:ext uri="{FF2B5EF4-FFF2-40B4-BE49-F238E27FC236}">
                  <a16:creationId xmlns:a16="http://schemas.microsoft.com/office/drawing/2014/main" id="{771DB75F-FA1D-EF5F-55F6-1FB7E7BC8CF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7461115" y="2282990"/>
              <a:ext cx="3949430" cy="247383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633405498"/>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8">
                                            <p:txEl>
                                              <p:pRg st="0" end="0"/>
                                            </p:txEl>
                                          </p:spTgt>
                                        </p:tgtEl>
                                        <p:attrNameLst>
                                          <p:attrName>style.visibility</p:attrName>
                                        </p:attrNameLst>
                                      </p:cBhvr>
                                      <p:to>
                                        <p:strVal val="visible"/>
                                      </p:to>
                                    </p:set>
                                    <p:animEffect transition="in" filter="fade">
                                      <p:cBhvr>
                                        <p:cTn id="14" dur="1000"/>
                                        <p:tgtEl>
                                          <p:spTgt spid="8">
                                            <p:txEl>
                                              <p:pRg st="0" end="0"/>
                                            </p:txEl>
                                          </p:spTgt>
                                        </p:tgtEl>
                                      </p:cBhvr>
                                    </p:animEffect>
                                    <p:anim calcmode="lin" valueType="num">
                                      <p:cBhvr>
                                        <p:cTn id="15"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8">
                                            <p:txEl>
                                              <p:pRg st="2" end="2"/>
                                            </p:txEl>
                                          </p:spTgt>
                                        </p:tgtEl>
                                        <p:attrNameLst>
                                          <p:attrName>style.visibility</p:attrName>
                                        </p:attrNameLst>
                                      </p:cBhvr>
                                      <p:to>
                                        <p:strVal val="visible"/>
                                      </p:to>
                                    </p:set>
                                    <p:animEffect transition="in" filter="fade">
                                      <p:cBhvr>
                                        <p:cTn id="21" dur="1000"/>
                                        <p:tgtEl>
                                          <p:spTgt spid="8">
                                            <p:txEl>
                                              <p:pRg st="2" end="2"/>
                                            </p:txEl>
                                          </p:spTgt>
                                        </p:tgtEl>
                                      </p:cBhvr>
                                    </p:animEffect>
                                    <p:anim calcmode="lin" valueType="num">
                                      <p:cBhvr>
                                        <p:cTn id="22" dur="1000" fill="hold"/>
                                        <p:tgtEl>
                                          <p:spTgt spid="8">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8">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nodePh="1">
                                  <p:stCondLst>
                                    <p:cond delay="0"/>
                                  </p:stCondLst>
                                  <p:endCondLst>
                                    <p:cond evt="begin" delay="0">
                                      <p:tn val="26"/>
                                    </p:cond>
                                  </p:endCondLst>
                                  <p:childTnLst>
                                    <p:set>
                                      <p:cBhvr>
                                        <p:cTn id="27" dur="1" fill="hold">
                                          <p:stCondLst>
                                            <p:cond delay="0"/>
                                          </p:stCondLst>
                                        </p:cTn>
                                        <p:tgtEl>
                                          <p:spTgt spid="9">
                                            <p:txEl>
                                              <p:pRg st="0" end="0"/>
                                            </p:txEl>
                                          </p:spTgt>
                                        </p:tgtEl>
                                        <p:attrNameLst>
                                          <p:attrName>style.visibility</p:attrName>
                                        </p:attrNameLst>
                                      </p:cBhvr>
                                      <p:to>
                                        <p:strVal val="visible"/>
                                      </p:to>
                                    </p:set>
                                    <p:animEffect transition="in" filter="fade">
                                      <p:cBhvr>
                                        <p:cTn id="28" dur="1000"/>
                                        <p:tgtEl>
                                          <p:spTgt spid="9">
                                            <p:txEl>
                                              <p:pRg st="0" end="0"/>
                                            </p:txEl>
                                          </p:spTgt>
                                        </p:tgtEl>
                                      </p:cBhvr>
                                    </p:animEffect>
                                    <p:anim calcmode="lin" valueType="num">
                                      <p:cBhvr>
                                        <p:cTn id="29" dur="10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30" dur="100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6C318288-3C03-4AE9-AF68-A14E7A82FB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图片 4" descr="图片包含 物体&#10;&#10;自动生成的说明">
            <a:extLst>
              <a:ext uri="{FF2B5EF4-FFF2-40B4-BE49-F238E27FC236}">
                <a16:creationId xmlns:a16="http://schemas.microsoft.com/office/drawing/2014/main" id="{EA646231-281D-40A4-9938-B8F1C18CF819}"/>
              </a:ext>
            </a:extLst>
          </p:cNvPr>
          <p:cNvPicPr>
            <a:picLocks noChangeAspect="1"/>
          </p:cNvPicPr>
          <p:nvPr/>
        </p:nvPicPr>
        <p:blipFill rotWithShape="1">
          <a:blip r:embed="rId4">
            <a:extLst>
              <a:ext uri="{28A0092B-C50C-407E-A947-70E740481C1C}">
                <a14:useLocalDpi xmlns:a14="http://schemas.microsoft.com/office/drawing/2010/main" val="0"/>
              </a:ext>
            </a:extLst>
          </a:blip>
          <a:srcRect l="57560" r="7513" b="11860"/>
          <a:stretch/>
        </p:blipFill>
        <p:spPr>
          <a:xfrm>
            <a:off x="6416375" y="0"/>
            <a:ext cx="5483061" cy="5044572"/>
          </a:xfrm>
          <a:prstGeom prst="rect">
            <a:avLst/>
          </a:prstGeom>
        </p:spPr>
      </p:pic>
      <p:pic>
        <p:nvPicPr>
          <p:cNvPr id="7" name="图片 6" descr="图片包含 物体&#10;&#10;自动生成的说明">
            <a:extLst>
              <a:ext uri="{FF2B5EF4-FFF2-40B4-BE49-F238E27FC236}">
                <a16:creationId xmlns:a16="http://schemas.microsoft.com/office/drawing/2014/main" id="{E1E3661F-14C5-4C26-B0E6-D21AE5555A8C}"/>
              </a:ext>
            </a:extLst>
          </p:cNvPr>
          <p:cNvPicPr>
            <a:picLocks noChangeAspect="1"/>
          </p:cNvPicPr>
          <p:nvPr/>
        </p:nvPicPr>
        <p:blipFill rotWithShape="1">
          <a:blip r:embed="rId4">
            <a:extLst>
              <a:ext uri="{28A0092B-C50C-407E-A947-70E740481C1C}">
                <a14:useLocalDpi xmlns:a14="http://schemas.microsoft.com/office/drawing/2010/main" val="0"/>
              </a:ext>
            </a:extLst>
          </a:blip>
          <a:srcRect l="40687" t="81502" r="50538" b="7846"/>
          <a:stretch/>
        </p:blipFill>
        <p:spPr>
          <a:xfrm flipH="1">
            <a:off x="88991" y="2856666"/>
            <a:ext cx="8436508" cy="4001334"/>
          </a:xfrm>
          <a:prstGeom prst="rect">
            <a:avLst/>
          </a:prstGeom>
        </p:spPr>
      </p:pic>
      <p:sp>
        <p:nvSpPr>
          <p:cNvPr id="8" name="TextBox 8">
            <a:extLst>
              <a:ext uri="{FF2B5EF4-FFF2-40B4-BE49-F238E27FC236}">
                <a16:creationId xmlns:a16="http://schemas.microsoft.com/office/drawing/2014/main" id="{F1788DBF-A0FE-4EE6-B3EA-62FB8552E633}"/>
              </a:ext>
            </a:extLst>
          </p:cNvPr>
          <p:cNvSpPr txBox="1"/>
          <p:nvPr/>
        </p:nvSpPr>
        <p:spPr>
          <a:xfrm>
            <a:off x="4307245" y="2965445"/>
            <a:ext cx="6702838" cy="927110"/>
          </a:xfrm>
          <a:prstGeom prst="rect">
            <a:avLst/>
          </a:prstGeom>
          <a:noFill/>
        </p:spPr>
        <p:txBody>
          <a:bodyPr wrap="square" lIns="95185" tIns="47592" rIns="95185" bIns="47592" rtlCol="0">
            <a:spAutoFit/>
          </a:bodyPr>
          <a:lstStyle/>
          <a:p>
            <a:r>
              <a:rPr lang="en-US" altLang="zh-CN" sz="54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LÝ DO CHỌN ĐỀ TÀI</a:t>
            </a:r>
            <a:endParaRPr lang="zh-CN" altLang="en-US" sz="5400">
              <a:solidFill>
                <a:schemeClr val="bg1"/>
              </a:solidFill>
              <a:latin typeface="Cambria" panose="020405030504060302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endParaRPr>
          </a:p>
        </p:txBody>
      </p:sp>
      <p:sp>
        <p:nvSpPr>
          <p:cNvPr id="11" name="文本框 10">
            <a:extLst>
              <a:ext uri="{FF2B5EF4-FFF2-40B4-BE49-F238E27FC236}">
                <a16:creationId xmlns:a16="http://schemas.microsoft.com/office/drawing/2014/main" id="{F8391B8A-DC3A-4768-94D3-3FE6044568AD}"/>
              </a:ext>
            </a:extLst>
          </p:cNvPr>
          <p:cNvSpPr txBox="1"/>
          <p:nvPr/>
        </p:nvSpPr>
        <p:spPr>
          <a:xfrm>
            <a:off x="2137591" y="2493198"/>
            <a:ext cx="3228766" cy="1871603"/>
          </a:xfrm>
          <a:prstGeom prst="rect">
            <a:avLst/>
          </a:prstGeom>
          <a:noFill/>
        </p:spPr>
        <p:txBody>
          <a:bodyPr wrap="square" rtlCol="0">
            <a:spAutoFit/>
          </a:bodyPr>
          <a:lstStyle/>
          <a:p>
            <a:r>
              <a:rPr lang="en-US" altLang="zh-CN" sz="11562">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02</a:t>
            </a:r>
            <a:endParaRPr lang="zh-CN" altLang="en-US" sz="11562">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endParaRPr>
          </a:p>
        </p:txBody>
      </p:sp>
      <p:cxnSp>
        <p:nvCxnSpPr>
          <p:cNvPr id="12" name="直接连接符 11">
            <a:extLst>
              <a:ext uri="{FF2B5EF4-FFF2-40B4-BE49-F238E27FC236}">
                <a16:creationId xmlns:a16="http://schemas.microsoft.com/office/drawing/2014/main" id="{C31E7D08-4ECA-45FE-AC4C-DC37EC19323D}"/>
              </a:ext>
            </a:extLst>
          </p:cNvPr>
          <p:cNvCxnSpPr>
            <a:cxnSpLocks/>
          </p:cNvCxnSpPr>
          <p:nvPr/>
        </p:nvCxnSpPr>
        <p:spPr>
          <a:xfrm flipH="1">
            <a:off x="3751974" y="2729515"/>
            <a:ext cx="579754" cy="139897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12039709"/>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1000"/>
                                        <p:tgtEl>
                                          <p:spTgt spid="11"/>
                                        </p:tgtEl>
                                      </p:cBhvr>
                                    </p:animEffect>
                                    <p:anim calcmode="lin" valueType="num">
                                      <p:cBhvr>
                                        <p:cTn id="14" dur="1000" fill="hold"/>
                                        <p:tgtEl>
                                          <p:spTgt spid="11"/>
                                        </p:tgtEl>
                                        <p:attrNameLst>
                                          <p:attrName>ppt_x</p:attrName>
                                        </p:attrNameLst>
                                      </p:cBhvr>
                                      <p:tavLst>
                                        <p:tav tm="0">
                                          <p:val>
                                            <p:strVal val="#ppt_x"/>
                                          </p:val>
                                        </p:tav>
                                        <p:tav tm="100000">
                                          <p:val>
                                            <p:strVal val="#ppt_x"/>
                                          </p:val>
                                        </p:tav>
                                      </p:tavLst>
                                    </p:anim>
                                    <p:anim calcmode="lin" valueType="num">
                                      <p:cBhvr>
                                        <p:cTn id="15"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wipe(up)">
                                      <p:cBhvr>
                                        <p:cTn id="20" dur="500"/>
                                        <p:tgtEl>
                                          <p:spTgt spid="12"/>
                                        </p:tgtEl>
                                      </p:cBhvr>
                                    </p:animEffect>
                                  </p:childTnLst>
                                </p:cTn>
                              </p:par>
                            </p:childTnLst>
                          </p:cTn>
                        </p:par>
                        <p:par>
                          <p:cTn id="21" fill="hold">
                            <p:stCondLst>
                              <p:cond delay="500"/>
                            </p:stCondLst>
                            <p:childTnLst>
                              <p:par>
                                <p:cTn id="22" presetID="16" presetClass="entr" presetSubtype="21" fill="hold" grpId="0" nodeType="after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barn(inVertical)">
                                      <p:cBhvr>
                                        <p:cTn id="2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30">
            <a:extLst>
              <a:ext uri="{FF2B5EF4-FFF2-40B4-BE49-F238E27FC236}">
                <a16:creationId xmlns:a16="http://schemas.microsoft.com/office/drawing/2014/main" id="{BE35963D-FD04-40AE-9D81-4BE887D4BC31}"/>
              </a:ext>
            </a:extLst>
          </p:cNvPr>
          <p:cNvSpPr/>
          <p:nvPr/>
        </p:nvSpPr>
        <p:spPr>
          <a:xfrm>
            <a:off x="1367405" y="1745157"/>
            <a:ext cx="4349813" cy="2555517"/>
          </a:xfrm>
          <a:prstGeom prst="flowChartAlternateProcess">
            <a:avLst/>
          </a:prstGeom>
          <a:blipFill dpi="0" rotWithShape="1">
            <a:blip r:embed="rId3">
              <a:extLst>
                <a:ext uri="{28A0092B-C50C-407E-A947-70E740481C1C}">
                  <a14:useLocalDpi xmlns:a14="http://schemas.microsoft.com/office/drawing/2010/main" val="0"/>
                </a:ext>
              </a:extLst>
            </a:blip>
            <a:srcRec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55">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28" name="Rectangle 30">
            <a:extLst>
              <a:ext uri="{FF2B5EF4-FFF2-40B4-BE49-F238E27FC236}">
                <a16:creationId xmlns:a16="http://schemas.microsoft.com/office/drawing/2014/main" id="{ADA132DC-76B2-4120-B003-5D77F5B3CD0B}"/>
              </a:ext>
            </a:extLst>
          </p:cNvPr>
          <p:cNvSpPr/>
          <p:nvPr/>
        </p:nvSpPr>
        <p:spPr>
          <a:xfrm>
            <a:off x="6651305" y="2829341"/>
            <a:ext cx="4279550" cy="2555518"/>
          </a:xfrm>
          <a:prstGeom prst="flowChartAlternateProcess">
            <a:avLst/>
          </a:prstGeom>
          <a:blipFill dpi="0" rotWithShape="1">
            <a:blip r:embed="rId4">
              <a:extLst>
                <a:ext uri="{28A0092B-C50C-407E-A947-70E740481C1C}">
                  <a14:useLocalDpi xmlns:a14="http://schemas.microsoft.com/office/drawing/2010/main" val="0"/>
                </a:ext>
              </a:extLst>
            </a:blip>
            <a:srcRec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55">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37" name="矩形 36"/>
          <p:cNvSpPr/>
          <p:nvPr/>
        </p:nvSpPr>
        <p:spPr>
          <a:xfrm>
            <a:off x="0" y="-38139"/>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38" name="矩形 37"/>
          <p:cNvSpPr/>
          <p:nvPr/>
        </p:nvSpPr>
        <p:spPr>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grpSp>
        <p:nvGrpSpPr>
          <p:cNvPr id="2" name="组合 1"/>
          <p:cNvGrpSpPr/>
          <p:nvPr/>
        </p:nvGrpSpPr>
        <p:grpSpPr>
          <a:xfrm>
            <a:off x="5981790" y="1217116"/>
            <a:ext cx="398131" cy="461665"/>
            <a:chOff x="4417853" y="1071895"/>
            <a:chExt cx="298690" cy="346308"/>
          </a:xfrm>
          <a:solidFill>
            <a:srgbClr val="F83003"/>
          </a:solidFill>
        </p:grpSpPr>
        <p:sp>
          <p:nvSpPr>
            <p:cNvPr id="39" name="椭圆 38"/>
            <p:cNvSpPr/>
            <p:nvPr/>
          </p:nvSpPr>
          <p:spPr>
            <a:xfrm>
              <a:off x="4417853" y="1095705"/>
              <a:ext cx="298690" cy="298690"/>
            </a:xfrm>
            <a:prstGeom prst="ellipse">
              <a:avLst/>
            </a:prstGeom>
            <a:solidFill>
              <a:schemeClr val="accent1"/>
            </a:solidFill>
            <a:ln>
              <a:noFill/>
            </a:ln>
          </p:spPr>
          <p:txBody>
            <a:bodyPr vert="horz" wrap="square" lIns="121861" tIns="60931" rIns="121861" bIns="60931" numCol="1" anchor="t" anchorCtr="0" compatLnSpc="1"/>
            <a:lstStyle/>
            <a:p>
              <a:endParaRPr lang="zh-CN" altLang="en-US" sz="24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40" name="TextBox 3"/>
            <p:cNvSpPr txBox="1"/>
            <p:nvPr/>
          </p:nvSpPr>
          <p:spPr>
            <a:xfrm>
              <a:off x="4431028" y="1071895"/>
              <a:ext cx="262413" cy="346308"/>
            </a:xfrm>
            <a:prstGeom prst="rect">
              <a:avLst/>
            </a:prstGeom>
            <a:noFill/>
          </p:spPr>
          <p:txBody>
            <a:bodyPr wrap="none" rtlCol="0">
              <a:spAutoFit/>
            </a:bodyPr>
            <a:lstStyle/>
            <a:p>
              <a:r>
                <a:rPr lang="en-US" altLang="zh-CN" sz="24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1</a:t>
              </a:r>
              <a:endParaRPr lang="zh-CN" altLang="en-US" sz="24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grpSp>
      <p:grpSp>
        <p:nvGrpSpPr>
          <p:cNvPr id="41" name="组合 40"/>
          <p:cNvGrpSpPr/>
          <p:nvPr/>
        </p:nvGrpSpPr>
        <p:grpSpPr>
          <a:xfrm>
            <a:off x="5968160" y="5210958"/>
            <a:ext cx="398131" cy="461665"/>
            <a:chOff x="4417853" y="1071895"/>
            <a:chExt cx="298690" cy="346308"/>
          </a:xfrm>
          <a:solidFill>
            <a:srgbClr val="0070C0"/>
          </a:solidFill>
        </p:grpSpPr>
        <p:sp>
          <p:nvSpPr>
            <p:cNvPr id="42" name="椭圆 41"/>
            <p:cNvSpPr/>
            <p:nvPr/>
          </p:nvSpPr>
          <p:spPr>
            <a:xfrm>
              <a:off x="4417853" y="1095705"/>
              <a:ext cx="298690" cy="298690"/>
            </a:xfrm>
            <a:prstGeom prst="ellipse">
              <a:avLst/>
            </a:prstGeom>
            <a:solidFill>
              <a:schemeClr val="accent2"/>
            </a:solidFill>
            <a:ln>
              <a:noFill/>
            </a:ln>
          </p:spPr>
          <p:txBody>
            <a:bodyPr vert="horz" wrap="square" lIns="121861" tIns="60931" rIns="121861" bIns="60931" numCol="1" anchor="t" anchorCtr="0" compatLnSpc="1"/>
            <a:lstStyle/>
            <a:p>
              <a:endParaRPr lang="zh-CN" altLang="en-US" sz="24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43" name="TextBox 6"/>
            <p:cNvSpPr txBox="1"/>
            <p:nvPr/>
          </p:nvSpPr>
          <p:spPr>
            <a:xfrm>
              <a:off x="4428079" y="1071895"/>
              <a:ext cx="262413" cy="346308"/>
            </a:xfrm>
            <a:prstGeom prst="rect">
              <a:avLst/>
            </a:prstGeom>
            <a:noFill/>
          </p:spPr>
          <p:txBody>
            <a:bodyPr wrap="none" rtlCol="0">
              <a:spAutoFit/>
            </a:bodyPr>
            <a:lstStyle/>
            <a:p>
              <a:r>
                <a:rPr lang="en-US" altLang="zh-CN" sz="24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2</a:t>
              </a:r>
              <a:endParaRPr lang="zh-CN" altLang="en-US" sz="24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grpSp>
      <p:grpSp>
        <p:nvGrpSpPr>
          <p:cNvPr id="44" name="组合 43"/>
          <p:cNvGrpSpPr/>
          <p:nvPr/>
        </p:nvGrpSpPr>
        <p:grpSpPr>
          <a:xfrm>
            <a:off x="1376392" y="1234200"/>
            <a:ext cx="4668329" cy="404473"/>
            <a:chOff x="1190931" y="1090989"/>
            <a:chExt cx="3502326" cy="303406"/>
          </a:xfrm>
          <a:noFill/>
        </p:grpSpPr>
        <p:sp>
          <p:nvSpPr>
            <p:cNvPr id="45" name="矩形 44"/>
            <p:cNvSpPr/>
            <p:nvPr/>
          </p:nvSpPr>
          <p:spPr>
            <a:xfrm>
              <a:off x="1835696" y="1095705"/>
              <a:ext cx="2442281" cy="298690"/>
            </a:xfrm>
            <a:prstGeom prst="rect">
              <a:avLst/>
            </a:prstGeom>
            <a:grpFill/>
            <a:ln>
              <a:noFill/>
            </a:ln>
          </p:spPr>
          <p:txBody>
            <a:bodyPr vert="horz" wrap="square" lIns="121861" tIns="60931" rIns="121861" bIns="60931" numCol="1" anchor="t" anchorCtr="0" compatLnSpc="1"/>
            <a:lstStyle/>
            <a:p>
              <a:endParaRPr lang="zh-CN" altLang="en-US" sz="24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46" name="TextBox 9"/>
            <p:cNvSpPr txBox="1"/>
            <p:nvPr/>
          </p:nvSpPr>
          <p:spPr>
            <a:xfrm>
              <a:off x="1190931" y="1090989"/>
              <a:ext cx="3502326" cy="300133"/>
            </a:xfrm>
            <a:prstGeom prst="rect">
              <a:avLst/>
            </a:prstGeom>
            <a:grpFill/>
          </p:spPr>
          <p:txBody>
            <a:bodyPr wrap="none" rtlCol="0">
              <a:spAutoFit/>
            </a:bodyPr>
            <a:lstStyle/>
            <a:p>
              <a:pPr algn="dist"/>
              <a:r>
                <a:rPr lang="en-US" altLang="zh-CN" sz="2000" b="1" spc="394">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Cambria" panose="02040503050406030204" pitchFamily="18" charset="0"/>
                  <a:cs typeface="Arial" panose="020B0604020202020204" pitchFamily="34" charset="0"/>
                  <a:sym typeface="Noto Sans S Chinese Light" panose="020B0300000000000000" pitchFamily="34" charset="-122"/>
                </a:rPr>
                <a:t>Tính cấp thiết và thực tiễn</a:t>
              </a:r>
              <a:endParaRPr lang="zh-CN" altLang="en-US" sz="2000" b="1" spc="394">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Noto Sans S Chinese Light" panose="020B0300000000000000" pitchFamily="34" charset="-122"/>
                <a:cs typeface="Arial" panose="020B0604020202020204" pitchFamily="34" charset="0"/>
                <a:sym typeface="Noto Sans S Chinese Light" panose="020B0300000000000000" pitchFamily="34" charset="-122"/>
              </a:endParaRPr>
            </a:p>
          </p:txBody>
        </p:sp>
      </p:grpSp>
      <p:grpSp>
        <p:nvGrpSpPr>
          <p:cNvPr id="47" name="组合 46"/>
          <p:cNvGrpSpPr/>
          <p:nvPr/>
        </p:nvGrpSpPr>
        <p:grpSpPr>
          <a:xfrm>
            <a:off x="6424893" y="5634484"/>
            <a:ext cx="4300408" cy="436324"/>
            <a:chOff x="1757409" y="1067096"/>
            <a:chExt cx="3226302" cy="327299"/>
          </a:xfrm>
          <a:noFill/>
        </p:grpSpPr>
        <p:sp>
          <p:nvSpPr>
            <p:cNvPr id="48" name="矩形 47"/>
            <p:cNvSpPr/>
            <p:nvPr/>
          </p:nvSpPr>
          <p:spPr>
            <a:xfrm>
              <a:off x="1835696" y="1095705"/>
              <a:ext cx="2442281" cy="298690"/>
            </a:xfrm>
            <a:prstGeom prst="rect">
              <a:avLst/>
            </a:prstGeom>
            <a:grpFill/>
            <a:ln>
              <a:noFill/>
            </a:ln>
          </p:spPr>
          <p:txBody>
            <a:bodyPr vert="horz" wrap="square" lIns="121861" tIns="60931" rIns="121861" bIns="60931" numCol="1" anchor="t" anchorCtr="0" compatLnSpc="1"/>
            <a:lstStyle/>
            <a:p>
              <a:endParaRPr lang="zh-CN" altLang="en-US" sz="24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49" name="TextBox 12"/>
            <p:cNvSpPr txBox="1"/>
            <p:nvPr/>
          </p:nvSpPr>
          <p:spPr>
            <a:xfrm>
              <a:off x="1757409" y="1067096"/>
              <a:ext cx="3226302" cy="300134"/>
            </a:xfrm>
            <a:prstGeom prst="rect">
              <a:avLst/>
            </a:prstGeom>
            <a:grpFill/>
          </p:spPr>
          <p:txBody>
            <a:bodyPr wrap="none" rtlCol="0">
              <a:spAutoFit/>
            </a:bodyPr>
            <a:lstStyle/>
            <a:p>
              <a:pPr algn="dist"/>
              <a:r>
                <a:rPr lang="en-US" altLang="zh-CN" sz="2000" b="1" spc="394">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Cambria" panose="02040503050406030204" pitchFamily="18" charset="0"/>
                  <a:cs typeface="Arial" panose="020B0604020202020204" pitchFamily="34" charset="0"/>
                  <a:sym typeface="Noto Sans S Chinese Light" panose="020B0300000000000000" pitchFamily="34" charset="-122"/>
                </a:rPr>
                <a:t>Tính khoa học và mới mẻ</a:t>
              </a:r>
              <a:endParaRPr lang="zh-CN" altLang="en-US" sz="2000" b="1" spc="394">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Noto Sans S Chinese Light" panose="020B0300000000000000" pitchFamily="34" charset="-122"/>
                <a:cs typeface="Arial" panose="020B0604020202020204" pitchFamily="34" charset="0"/>
                <a:sym typeface="Noto Sans S Chinese Light" panose="020B0300000000000000" pitchFamily="34" charset="-122"/>
              </a:endParaRPr>
            </a:p>
          </p:txBody>
        </p:sp>
      </p:grpSp>
    </p:spTree>
    <p:extLst>
      <p:ext uri="{BB962C8B-B14F-4D97-AF65-F5344CB8AC3E}">
        <p14:creationId xmlns:p14="http://schemas.microsoft.com/office/powerpoint/2010/main" val="1697138116"/>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fill="hold" nodeType="withEffect">
                                  <p:stCondLst>
                                    <p:cond delay="500"/>
                                  </p:stCondLst>
                                  <p:childTnLst>
                                    <p:animMotion origin="layout" path="M -1.04167E-6 -1.11111E-6 L -1.04167E-6 0.32778 " pathEditMode="relative" rAng="0" ptsTypes="AA">
                                      <p:cBhvr>
                                        <p:cTn id="9" dur="1250" spd="-100000" fill="hold"/>
                                        <p:tgtEl>
                                          <p:spTgt spid="2"/>
                                        </p:tgtEl>
                                        <p:attrNameLst>
                                          <p:attrName>ppt_x</p:attrName>
                                          <p:attrName>ppt_y</p:attrName>
                                        </p:attrNameLst>
                                      </p:cBhvr>
                                      <p:rCtr x="0" y="16389"/>
                                    </p:animMotion>
                                  </p:childTnLst>
                                </p:cTn>
                              </p:par>
                              <p:par>
                                <p:cTn id="10" presetID="10" presetClass="entr" presetSubtype="0" fill="hold" nodeType="withEffect">
                                  <p:stCondLst>
                                    <p:cond delay="500"/>
                                  </p:stCondLst>
                                  <p:childTnLst>
                                    <p:set>
                                      <p:cBhvr>
                                        <p:cTn id="11" dur="1" fill="hold">
                                          <p:stCondLst>
                                            <p:cond delay="0"/>
                                          </p:stCondLst>
                                        </p:cTn>
                                        <p:tgtEl>
                                          <p:spTgt spid="41"/>
                                        </p:tgtEl>
                                        <p:attrNameLst>
                                          <p:attrName>style.visibility</p:attrName>
                                        </p:attrNameLst>
                                      </p:cBhvr>
                                      <p:to>
                                        <p:strVal val="visible"/>
                                      </p:to>
                                    </p:set>
                                    <p:animEffect transition="in" filter="fade">
                                      <p:cBhvr>
                                        <p:cTn id="12" dur="500"/>
                                        <p:tgtEl>
                                          <p:spTgt spid="41"/>
                                        </p:tgtEl>
                                      </p:cBhvr>
                                    </p:animEffect>
                                  </p:childTnLst>
                                </p:cTn>
                              </p:par>
                              <p:par>
                                <p:cTn id="13" presetID="42" presetClass="path" presetSubtype="0" fill="hold" nodeType="withEffect">
                                  <p:stCondLst>
                                    <p:cond delay="500"/>
                                  </p:stCondLst>
                                  <p:childTnLst>
                                    <p:animMotion origin="layout" path="M 8.33333E-7 -0.27848 L 8.33333E-7 0.0493 " pathEditMode="relative" rAng="0" ptsTypes="AA">
                                      <p:cBhvr>
                                        <p:cTn id="14" dur="1250" fill="hold"/>
                                        <p:tgtEl>
                                          <p:spTgt spid="41"/>
                                        </p:tgtEl>
                                        <p:attrNameLst>
                                          <p:attrName>ppt_x</p:attrName>
                                          <p:attrName>ppt_y</p:attrName>
                                        </p:attrNameLst>
                                      </p:cBhvr>
                                      <p:rCtr x="0" y="16389"/>
                                    </p:animMotion>
                                  </p:childTnLst>
                                </p:cTn>
                              </p:par>
                              <p:par>
                                <p:cTn id="15" presetID="22" presetClass="entr" presetSubtype="2" fill="hold" nodeType="withEffect">
                                  <p:stCondLst>
                                    <p:cond delay="1700"/>
                                  </p:stCondLst>
                                  <p:childTnLst>
                                    <p:set>
                                      <p:cBhvr>
                                        <p:cTn id="16" dur="1" fill="hold">
                                          <p:stCondLst>
                                            <p:cond delay="0"/>
                                          </p:stCondLst>
                                        </p:cTn>
                                        <p:tgtEl>
                                          <p:spTgt spid="44"/>
                                        </p:tgtEl>
                                        <p:attrNameLst>
                                          <p:attrName>style.visibility</p:attrName>
                                        </p:attrNameLst>
                                      </p:cBhvr>
                                      <p:to>
                                        <p:strVal val="visible"/>
                                      </p:to>
                                    </p:set>
                                    <p:animEffect transition="in" filter="wipe(right)">
                                      <p:cBhvr>
                                        <p:cTn id="17" dur="500"/>
                                        <p:tgtEl>
                                          <p:spTgt spid="44"/>
                                        </p:tgtEl>
                                      </p:cBhvr>
                                    </p:animEffect>
                                  </p:childTnLst>
                                </p:cTn>
                              </p:par>
                              <p:par>
                                <p:cTn id="18" presetID="22" presetClass="entr" presetSubtype="8" fill="hold" nodeType="withEffect">
                                  <p:stCondLst>
                                    <p:cond delay="1700"/>
                                  </p:stCondLst>
                                  <p:childTnLst>
                                    <p:set>
                                      <p:cBhvr>
                                        <p:cTn id="19" dur="1" fill="hold">
                                          <p:stCondLst>
                                            <p:cond delay="0"/>
                                          </p:stCondLst>
                                        </p:cTn>
                                        <p:tgtEl>
                                          <p:spTgt spid="47"/>
                                        </p:tgtEl>
                                        <p:attrNameLst>
                                          <p:attrName>style.visibility</p:attrName>
                                        </p:attrNameLst>
                                      </p:cBhvr>
                                      <p:to>
                                        <p:strVal val="visible"/>
                                      </p:to>
                                    </p:set>
                                    <p:animEffect transition="in" filter="wipe(left)">
                                      <p:cBhvr>
                                        <p:cTn id="20"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矩形 36"/>
          <p:cNvSpPr/>
          <p:nvPr/>
        </p:nvSpPr>
        <p:spPr>
          <a:xfrm>
            <a:off x="0" y="-38139"/>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38" name="矩形 37"/>
          <p:cNvSpPr/>
          <p:nvPr/>
        </p:nvSpPr>
        <p:spPr>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grpSp>
        <p:nvGrpSpPr>
          <p:cNvPr id="2" name="组合 1"/>
          <p:cNvGrpSpPr/>
          <p:nvPr/>
        </p:nvGrpSpPr>
        <p:grpSpPr>
          <a:xfrm>
            <a:off x="5981790" y="1217116"/>
            <a:ext cx="398131" cy="461665"/>
            <a:chOff x="4417853" y="1071895"/>
            <a:chExt cx="298690" cy="346308"/>
          </a:xfrm>
          <a:solidFill>
            <a:srgbClr val="F83003"/>
          </a:solidFill>
        </p:grpSpPr>
        <p:sp>
          <p:nvSpPr>
            <p:cNvPr id="39" name="椭圆 38"/>
            <p:cNvSpPr/>
            <p:nvPr/>
          </p:nvSpPr>
          <p:spPr>
            <a:xfrm>
              <a:off x="4417853" y="1095705"/>
              <a:ext cx="298690" cy="298690"/>
            </a:xfrm>
            <a:prstGeom prst="ellipse">
              <a:avLst/>
            </a:prstGeom>
            <a:solidFill>
              <a:schemeClr val="accent1"/>
            </a:solidFill>
            <a:ln>
              <a:noFill/>
            </a:ln>
          </p:spPr>
          <p:txBody>
            <a:bodyPr vert="horz" wrap="square" lIns="121861" tIns="60931" rIns="121861" bIns="60931" numCol="1" anchor="t" anchorCtr="0" compatLnSpc="1"/>
            <a:lstStyle/>
            <a:p>
              <a:endParaRPr lang="zh-CN" altLang="en-US" sz="24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40" name="TextBox 3"/>
            <p:cNvSpPr txBox="1"/>
            <p:nvPr/>
          </p:nvSpPr>
          <p:spPr>
            <a:xfrm>
              <a:off x="4431028" y="1071895"/>
              <a:ext cx="262413" cy="346308"/>
            </a:xfrm>
            <a:prstGeom prst="rect">
              <a:avLst/>
            </a:prstGeom>
            <a:noFill/>
          </p:spPr>
          <p:txBody>
            <a:bodyPr wrap="none" rtlCol="0">
              <a:spAutoFit/>
            </a:bodyPr>
            <a:lstStyle/>
            <a:p>
              <a:r>
                <a:rPr lang="en-US" altLang="zh-CN" sz="24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1</a:t>
              </a:r>
              <a:endParaRPr lang="zh-CN" altLang="en-US" sz="24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grpSp>
      <p:grpSp>
        <p:nvGrpSpPr>
          <p:cNvPr id="44" name="组合 43"/>
          <p:cNvGrpSpPr/>
          <p:nvPr/>
        </p:nvGrpSpPr>
        <p:grpSpPr>
          <a:xfrm>
            <a:off x="1376392" y="1234200"/>
            <a:ext cx="4668329" cy="404473"/>
            <a:chOff x="1190931" y="1090989"/>
            <a:chExt cx="3502326" cy="303406"/>
          </a:xfrm>
          <a:noFill/>
        </p:grpSpPr>
        <p:sp>
          <p:nvSpPr>
            <p:cNvPr id="45" name="矩形 44"/>
            <p:cNvSpPr/>
            <p:nvPr/>
          </p:nvSpPr>
          <p:spPr>
            <a:xfrm>
              <a:off x="1835696" y="1095705"/>
              <a:ext cx="2442281" cy="298690"/>
            </a:xfrm>
            <a:prstGeom prst="rect">
              <a:avLst/>
            </a:prstGeom>
            <a:grpFill/>
            <a:ln>
              <a:noFill/>
            </a:ln>
          </p:spPr>
          <p:txBody>
            <a:bodyPr vert="horz" wrap="square" lIns="121861" tIns="60931" rIns="121861" bIns="60931" numCol="1" anchor="t" anchorCtr="0" compatLnSpc="1"/>
            <a:lstStyle/>
            <a:p>
              <a:endParaRPr lang="zh-CN" altLang="en-US" sz="24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46" name="TextBox 9"/>
            <p:cNvSpPr txBox="1"/>
            <p:nvPr/>
          </p:nvSpPr>
          <p:spPr>
            <a:xfrm>
              <a:off x="1190931" y="1090989"/>
              <a:ext cx="3502326" cy="300133"/>
            </a:xfrm>
            <a:prstGeom prst="rect">
              <a:avLst/>
            </a:prstGeom>
            <a:grpFill/>
          </p:spPr>
          <p:txBody>
            <a:bodyPr wrap="none" rtlCol="0">
              <a:spAutoFit/>
            </a:bodyPr>
            <a:lstStyle/>
            <a:p>
              <a:pPr algn="dist"/>
              <a:r>
                <a:rPr lang="en-US" altLang="zh-CN" sz="2000" b="1" spc="394">
                  <a:gradFill>
                    <a:gsLst>
                      <a:gs pos="28000">
                        <a:schemeClr val="accent1"/>
                      </a:gs>
                      <a:gs pos="45500">
                        <a:schemeClr val="bg1"/>
                      </a:gs>
                      <a:gs pos="64000">
                        <a:schemeClr val="accent2">
                          <a:lumMod val="60000"/>
                          <a:lumOff val="40000"/>
                        </a:schemeClr>
                      </a:gs>
                    </a:gsLst>
                    <a:lin ang="8100000" scaled="1"/>
                  </a:gradFill>
                  <a:latin typeface="Concert One" pitchFamily="2" charset="0"/>
                  <a:ea typeface="Noto Sans S Chinese Light" panose="020B0300000000000000" pitchFamily="34" charset="-122"/>
                  <a:cs typeface="Arial" panose="020B0604020202020204" pitchFamily="34" charset="0"/>
                  <a:sym typeface="Noto Sans S Chinese Light" panose="020B0300000000000000" pitchFamily="34" charset="-122"/>
                </a:rPr>
                <a:t>Tính cấp thiết và thực tiễn</a:t>
              </a:r>
              <a:endParaRPr lang="zh-CN" altLang="en-US" sz="2000" b="1" spc="394">
                <a:gradFill>
                  <a:gsLst>
                    <a:gs pos="28000">
                      <a:schemeClr val="accent1"/>
                    </a:gs>
                    <a:gs pos="45500">
                      <a:schemeClr val="bg1"/>
                    </a:gs>
                    <a:gs pos="64000">
                      <a:schemeClr val="accent2">
                        <a:lumMod val="60000"/>
                        <a:lumOff val="40000"/>
                      </a:schemeClr>
                    </a:gs>
                  </a:gsLst>
                  <a:lin ang="8100000" scaled="1"/>
                </a:gradFill>
                <a:latin typeface="Concert One" pitchFamily="2" charset="0"/>
                <a:ea typeface="Noto Sans S Chinese Light" panose="020B0300000000000000" pitchFamily="34" charset="-122"/>
                <a:cs typeface="Arial" panose="020B0604020202020204" pitchFamily="34" charset="0"/>
                <a:sym typeface="Noto Sans S Chinese Light" panose="020B0300000000000000" pitchFamily="34" charset="-122"/>
              </a:endParaRPr>
            </a:p>
          </p:txBody>
        </p:sp>
      </p:grpSp>
      <p:sp>
        <p:nvSpPr>
          <p:cNvPr id="48" name="矩形 47"/>
          <p:cNvSpPr/>
          <p:nvPr/>
        </p:nvSpPr>
        <p:spPr>
          <a:xfrm>
            <a:off x="6529243" y="5672623"/>
            <a:ext cx="3255370" cy="398185"/>
          </a:xfrm>
          <a:prstGeom prst="rect">
            <a:avLst/>
          </a:prstGeom>
          <a:noFill/>
          <a:ln>
            <a:noFill/>
          </a:ln>
        </p:spPr>
        <p:txBody>
          <a:bodyPr vert="horz" wrap="square" lIns="121861" tIns="60931" rIns="121861" bIns="60931" numCol="1" anchor="t" anchorCtr="0" compatLnSpc="1"/>
          <a:lstStyle/>
          <a:p>
            <a:endParaRPr lang="zh-CN" altLang="en-US" sz="24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4" name="Google Shape;358;p54">
            <a:extLst>
              <a:ext uri="{FF2B5EF4-FFF2-40B4-BE49-F238E27FC236}">
                <a16:creationId xmlns:a16="http://schemas.microsoft.com/office/drawing/2014/main" id="{4DDAD1BA-1DDE-8BD3-870C-CD5FB765A920}"/>
              </a:ext>
            </a:extLst>
          </p:cNvPr>
          <p:cNvSpPr txBox="1">
            <a:spLocks/>
          </p:cNvSpPr>
          <p:nvPr/>
        </p:nvSpPr>
        <p:spPr>
          <a:xfrm>
            <a:off x="6044721" y="1997598"/>
            <a:ext cx="5531288" cy="4296636"/>
          </a:xfrm>
          <a:prstGeom prst="rect">
            <a:avLst/>
          </a:prstGeom>
        </p:spPr>
        <p:txBody>
          <a:bodyPr spcFirstLastPara="1" wrap="square" lIns="91425" tIns="91425" rIns="91425" bIns="91425"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a:solidFill>
                  <a:schemeClr val="bg1"/>
                </a:solidFill>
                <a:latin typeface="Cambria" panose="02040503050406030204" pitchFamily="18" charset="0"/>
                <a:ea typeface="Cambria" panose="02040503050406030204" pitchFamily="18" charset="0"/>
              </a:rPr>
              <a:t>Nhu cầu ngày càng cao: Việc đánh giá, kiểm tra kiến thức bằng hình thức thi trắc nghiệm đang ngày càng phổ biến trong giáo dục, từ bậc tiểu học đến đại học, và cả trong các kỳ thi tuyển dụng, đánh giá năng lực. </a:t>
            </a:r>
            <a:r>
              <a:rPr lang="en-US" sz="2400">
                <a:solidFill>
                  <a:schemeClr val="bg1"/>
                </a:solidFill>
                <a:latin typeface="Cambria" panose="02040503050406030204" pitchFamily="18" charset="0"/>
                <a:ea typeface="Cambria" panose="02040503050406030204" pitchFamily="18" charset="0"/>
                <a:cs typeface="Arial" panose="020B0604020202020204" pitchFamily="34" charset="0"/>
              </a:rPr>
              <a:t> </a:t>
            </a:r>
          </a:p>
          <a:p>
            <a:r>
              <a:rPr lang="en-US" sz="2400">
                <a:solidFill>
                  <a:schemeClr val="bg1"/>
                </a:solidFill>
                <a:latin typeface="Cambria" panose="02040503050406030204" pitchFamily="18" charset="0"/>
                <a:ea typeface="Cambria" panose="02040503050406030204" pitchFamily="18" charset="0"/>
              </a:rPr>
              <a:t>Sự phát triển của công nghệ thông tin, đặc biệt là Internet, đã tạo điều kiện thuận lợi cho việc tổ chức thi trắc nghiệm trực tuyến. </a:t>
            </a:r>
            <a:endParaRPr lang="en-US" sz="2400">
              <a:solidFill>
                <a:schemeClr val="bg1"/>
              </a:solidFill>
              <a:latin typeface="Cambria" panose="02040503050406030204" pitchFamily="18" charset="0"/>
              <a:ea typeface="Cambria" panose="02040503050406030204" pitchFamily="18" charset="0"/>
              <a:cs typeface="Arial" panose="020B0604020202020204" pitchFamily="34" charset="0"/>
            </a:endParaRPr>
          </a:p>
        </p:txBody>
      </p:sp>
      <p:sp>
        <p:nvSpPr>
          <p:cNvPr id="5" name="Rectangle 30">
            <a:extLst>
              <a:ext uri="{FF2B5EF4-FFF2-40B4-BE49-F238E27FC236}">
                <a16:creationId xmlns:a16="http://schemas.microsoft.com/office/drawing/2014/main" id="{1BCFB798-B6C8-1580-0FB2-8359A8BDC764}"/>
              </a:ext>
            </a:extLst>
          </p:cNvPr>
          <p:cNvSpPr/>
          <p:nvPr/>
        </p:nvSpPr>
        <p:spPr>
          <a:xfrm>
            <a:off x="1367405" y="1745157"/>
            <a:ext cx="4349813" cy="2555517"/>
          </a:xfrm>
          <a:prstGeom prst="flowChartAlternateProcess">
            <a:avLst/>
          </a:prstGeom>
          <a:blipFill dpi="0" rotWithShape="1">
            <a:blip r:embed="rId3">
              <a:extLst>
                <a:ext uri="{28A0092B-C50C-407E-A947-70E740481C1C}">
                  <a14:useLocalDpi xmlns:a14="http://schemas.microsoft.com/office/drawing/2010/main" val="0"/>
                </a:ext>
              </a:extLst>
            </a:blip>
            <a:srcRec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55">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Tree>
    <p:extLst>
      <p:ext uri="{BB962C8B-B14F-4D97-AF65-F5344CB8AC3E}">
        <p14:creationId xmlns:p14="http://schemas.microsoft.com/office/powerpoint/2010/main" val="3585923692"/>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fill="hold" nodeType="withEffect">
                                  <p:stCondLst>
                                    <p:cond delay="500"/>
                                  </p:stCondLst>
                                  <p:childTnLst>
                                    <p:animMotion origin="layout" path="M -1.04167E-6 -1.11111E-6 L -1.04167E-6 0.32778 " pathEditMode="relative" rAng="0" ptsTypes="AA">
                                      <p:cBhvr>
                                        <p:cTn id="9" dur="1250" spd="-100000" fill="hold"/>
                                        <p:tgtEl>
                                          <p:spTgt spid="2"/>
                                        </p:tgtEl>
                                        <p:attrNameLst>
                                          <p:attrName>ppt_x</p:attrName>
                                          <p:attrName>ppt_y</p:attrName>
                                        </p:attrNameLst>
                                      </p:cBhvr>
                                      <p:rCtr x="0" y="16389"/>
                                    </p:animMotion>
                                  </p:childTnLst>
                                </p:cTn>
                              </p:par>
                              <p:par>
                                <p:cTn id="10" presetID="22" presetClass="entr" presetSubtype="2" fill="hold" nodeType="withEffect">
                                  <p:stCondLst>
                                    <p:cond delay="1700"/>
                                  </p:stCondLst>
                                  <p:childTnLst>
                                    <p:set>
                                      <p:cBhvr>
                                        <p:cTn id="11" dur="1" fill="hold">
                                          <p:stCondLst>
                                            <p:cond delay="0"/>
                                          </p:stCondLst>
                                        </p:cTn>
                                        <p:tgtEl>
                                          <p:spTgt spid="44"/>
                                        </p:tgtEl>
                                        <p:attrNameLst>
                                          <p:attrName>style.visibility</p:attrName>
                                        </p:attrNameLst>
                                      </p:cBhvr>
                                      <p:to>
                                        <p:strVal val="visible"/>
                                      </p:to>
                                    </p:set>
                                    <p:animEffect transition="in" filter="wipe(right)">
                                      <p:cBhvr>
                                        <p:cTn id="12" dur="500"/>
                                        <p:tgtEl>
                                          <p:spTgt spid="44"/>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4">
                                            <p:txEl>
                                              <p:pRg st="0" end="0"/>
                                            </p:txEl>
                                          </p:spTgt>
                                        </p:tgtEl>
                                        <p:attrNameLst>
                                          <p:attrName>style.visibility</p:attrName>
                                        </p:attrNameLst>
                                      </p:cBhvr>
                                      <p:to>
                                        <p:strVal val="visible"/>
                                      </p:to>
                                    </p:set>
                                    <p:animEffect transition="in" filter="fade">
                                      <p:cBhvr>
                                        <p:cTn id="17" dur="1000"/>
                                        <p:tgtEl>
                                          <p:spTgt spid="4">
                                            <p:txEl>
                                              <p:pRg st="0" end="0"/>
                                            </p:txEl>
                                          </p:spTgt>
                                        </p:tgtEl>
                                      </p:cBhvr>
                                    </p:animEffect>
                                    <p:anim calcmode="lin" valueType="num">
                                      <p:cBhvr>
                                        <p:cTn id="1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1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4">
                                            <p:txEl>
                                              <p:pRg st="1" end="1"/>
                                            </p:txEl>
                                          </p:spTgt>
                                        </p:tgtEl>
                                        <p:attrNameLst>
                                          <p:attrName>style.visibility</p:attrName>
                                        </p:attrNameLst>
                                      </p:cBhvr>
                                      <p:to>
                                        <p:strVal val="visible"/>
                                      </p:to>
                                    </p:set>
                                    <p:animEffect transition="in" filter="fade">
                                      <p:cBhvr>
                                        <p:cTn id="24" dur="1000"/>
                                        <p:tgtEl>
                                          <p:spTgt spid="4">
                                            <p:txEl>
                                              <p:pRg st="1" end="1"/>
                                            </p:txEl>
                                          </p:spTgt>
                                        </p:tgtEl>
                                      </p:cBhvr>
                                    </p:animEffect>
                                    <p:anim calcmode="lin" valueType="num">
                                      <p:cBhvr>
                                        <p:cTn id="25"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26" dur="100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25"/>
</p:tagLst>
</file>

<file path=ppt/theme/theme1.xml><?xml version="1.0" encoding="utf-8"?>
<a:theme xmlns:a="http://schemas.openxmlformats.org/drawingml/2006/main" name="Office 主题​​">
  <a:themeElements>
    <a:clrScheme name="自定义 117">
      <a:dk1>
        <a:sysClr val="windowText" lastClr="000000"/>
      </a:dk1>
      <a:lt1>
        <a:sysClr val="window" lastClr="FFFFFF"/>
      </a:lt1>
      <a:dk2>
        <a:srgbClr val="44546A"/>
      </a:dk2>
      <a:lt2>
        <a:srgbClr val="E7E6E6"/>
      </a:lt2>
      <a:accent1>
        <a:srgbClr val="04EDC7"/>
      </a:accent1>
      <a:accent2>
        <a:srgbClr val="02B195"/>
      </a:accent2>
      <a:accent3>
        <a:srgbClr val="04EDC7"/>
      </a:accent3>
      <a:accent4>
        <a:srgbClr val="02B195"/>
      </a:accent4>
      <a:accent5>
        <a:srgbClr val="04EDC7"/>
      </a:accent5>
      <a:accent6>
        <a:srgbClr val="02B195"/>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Gallery</Template>
  <TotalTime>2044</TotalTime>
  <Words>3451</Words>
  <Application>Microsoft Office PowerPoint</Application>
  <PresentationFormat>Widescreen</PresentationFormat>
  <Paragraphs>337</Paragraphs>
  <Slides>56</Slides>
  <Notes>24</Notes>
  <HiddenSlides>0</HiddenSlides>
  <MMClips>1</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56</vt:i4>
      </vt:variant>
    </vt:vector>
  </HeadingPairs>
  <TitlesOfParts>
    <vt:vector size="69" baseType="lpstr">
      <vt:lpstr>等线</vt:lpstr>
      <vt:lpstr>等线 Light</vt:lpstr>
      <vt:lpstr>Arial</vt:lpstr>
      <vt:lpstr>Cambria</vt:lpstr>
      <vt:lpstr>Cascadia Code Light</vt:lpstr>
      <vt:lpstr>Concert One</vt:lpstr>
      <vt:lpstr>Courier New</vt:lpstr>
      <vt:lpstr>Monda</vt:lpstr>
      <vt:lpstr>Noto Sans S Chinese Light</vt:lpstr>
      <vt:lpstr>Symbol</vt:lpstr>
      <vt:lpstr>Times New Roman</vt:lpstr>
      <vt:lpstr>Wingdings</vt:lpstr>
      <vt:lpstr>Office 主题​​</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25</dc:title>
  <dc:creator>春晓 孙</dc:creator>
  <cp:lastModifiedBy>Mai Quang Hải</cp:lastModifiedBy>
  <cp:revision>82</cp:revision>
  <dcterms:created xsi:type="dcterms:W3CDTF">2019-02-16T10:31:20Z</dcterms:created>
  <dcterms:modified xsi:type="dcterms:W3CDTF">2024-06-06T03:30:14Z</dcterms:modified>
</cp:coreProperties>
</file>